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theme/themeOverride2.xml" ContentType="application/vnd.openxmlformats-officedocument.themeOverride+xml"/>
  <Override PartName="/ppt/notesSlides/notesSlide6.xml" ContentType="application/vnd.openxmlformats-officedocument.presentationml.notesSlide+xml"/>
  <Override PartName="/ppt/theme/themeOverride3.xml" ContentType="application/vnd.openxmlformats-officedocument.themeOverride+xml"/>
  <Override PartName="/ppt/notesSlides/notesSlide7.xml" ContentType="application/vnd.openxmlformats-officedocument.presentationml.notesSlide+xml"/>
  <Override PartName="/ppt/theme/themeOverride4.xml" ContentType="application/vnd.openxmlformats-officedocument.themeOverride+xml"/>
  <Override PartName="/ppt/notesSlides/notesSlide8.xml" ContentType="application/vnd.openxmlformats-officedocument.presentationml.notesSlide+xml"/>
  <Override PartName="/ppt/theme/themeOverride5.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6.xml" ContentType="application/vnd.openxmlformats-officedocument.themeOverride+xml"/>
  <Override PartName="/ppt/notesSlides/notesSlide11.xml" ContentType="application/vnd.openxmlformats-officedocument.presentationml.notesSlide+xml"/>
  <Override PartName="/ppt/theme/themeOverride7.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40" r:id="rId1"/>
  </p:sldMasterIdLst>
  <p:notesMasterIdLst>
    <p:notesMasterId r:id="rId15"/>
  </p:notesMasterIdLst>
  <p:handoutMasterIdLst>
    <p:handoutMasterId r:id="rId16"/>
  </p:handoutMasterIdLst>
  <p:sldIdLst>
    <p:sldId id="256" r:id="rId2"/>
    <p:sldId id="262" r:id="rId3"/>
    <p:sldId id="271" r:id="rId4"/>
    <p:sldId id="272" r:id="rId5"/>
    <p:sldId id="276" r:id="rId6"/>
    <p:sldId id="298" r:id="rId7"/>
    <p:sldId id="304" r:id="rId8"/>
    <p:sldId id="308" r:id="rId9"/>
    <p:sldId id="310" r:id="rId10"/>
    <p:sldId id="261" r:id="rId11"/>
    <p:sldId id="301" r:id="rId12"/>
    <p:sldId id="290" r:id="rId13"/>
    <p:sldId id="314" r:id="rId14"/>
  </p:sldIdLst>
  <p:sldSz cx="9144000" cy="6858000" type="screen4x3"/>
  <p:notesSz cx="6797675" cy="9928225"/>
  <p:defaultTextStyle>
    <a:defPPr>
      <a:defRPr lang="fr-FR"/>
    </a:defPPr>
    <a:lvl1pPr algn="l" rtl="0" eaLnBrk="0" fontAlgn="base" hangingPunct="0">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Trebuchet MS" panose="020B0603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Trebuchet MS" panose="020B0603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Trebuchet MS" panose="020B0603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Trebuchet MS" panose="020B0603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7777"/>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48" d="100"/>
          <a:sy n="48" d="100"/>
        </p:scale>
        <p:origin x="768" y="53"/>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20" d="100"/>
        <a:sy n="120" d="100"/>
      </p:scale>
      <p:origin x="0" y="444"/>
    </p:cViewPr>
  </p:sorterViewPr>
  <p:notesViewPr>
    <p:cSldViewPr showGuides="1">
      <p:cViewPr varScale="1">
        <p:scale>
          <a:sx n="65" d="100"/>
          <a:sy n="65" d="100"/>
        </p:scale>
        <p:origin x="3366" y="60"/>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5035EC46-FFF7-44EB-871C-4AC5DF6A58A0}"/>
              </a:ext>
            </a:extLst>
          </p:cNvPr>
          <p:cNvSpPr>
            <a:spLocks noGrp="1"/>
          </p:cNvSpPr>
          <p:nvPr>
            <p:ph type="hdr" sz="quarter"/>
          </p:nvPr>
        </p:nvSpPr>
        <p:spPr>
          <a:xfrm>
            <a:off x="0" y="0"/>
            <a:ext cx="2946400" cy="496888"/>
          </a:xfrm>
          <a:prstGeom prst="rect">
            <a:avLst/>
          </a:prstGeom>
        </p:spPr>
        <p:txBody>
          <a:bodyPr vert="horz" lIns="91413" tIns="45706" rIns="91413" bIns="45706" rtlCol="0"/>
          <a:lstStyle>
            <a:lvl1pPr algn="l" eaLnBrk="1" hangingPunct="1">
              <a:defRPr sz="1200">
                <a:latin typeface="Trebuchet MS" panose="020B0603020202020204" pitchFamily="34" charset="0"/>
                <a:ea typeface="+mn-ea"/>
                <a:cs typeface="Arial" charset="0"/>
              </a:defRPr>
            </a:lvl1pPr>
          </a:lstStyle>
          <a:p>
            <a:pPr>
              <a:defRPr/>
            </a:pPr>
            <a:r>
              <a:rPr lang="fr-FR"/>
              <a:t>SNR 2018</a:t>
            </a:r>
          </a:p>
        </p:txBody>
      </p:sp>
      <p:sp>
        <p:nvSpPr>
          <p:cNvPr id="3" name="Espace réservé de la date 2">
            <a:extLst>
              <a:ext uri="{FF2B5EF4-FFF2-40B4-BE49-F238E27FC236}">
                <a16:creationId xmlns:a16="http://schemas.microsoft.com/office/drawing/2014/main" id="{F3793356-7C22-4427-BE39-69B0EDB29727}"/>
              </a:ext>
            </a:extLst>
          </p:cNvPr>
          <p:cNvSpPr>
            <a:spLocks noGrp="1"/>
          </p:cNvSpPr>
          <p:nvPr>
            <p:ph type="dt" sz="quarter" idx="1"/>
          </p:nvPr>
        </p:nvSpPr>
        <p:spPr>
          <a:xfrm>
            <a:off x="3849688" y="0"/>
            <a:ext cx="2946400" cy="496888"/>
          </a:xfrm>
          <a:prstGeom prst="rect">
            <a:avLst/>
          </a:prstGeom>
        </p:spPr>
        <p:txBody>
          <a:bodyPr vert="horz" lIns="91413" tIns="45706" rIns="91413" bIns="45706" rtlCol="0"/>
          <a:lstStyle>
            <a:lvl1pPr algn="r" eaLnBrk="1" hangingPunct="1">
              <a:defRPr sz="1200">
                <a:latin typeface="Trebuchet MS" panose="020B0603020202020204" pitchFamily="34" charset="0"/>
                <a:ea typeface="+mn-ea"/>
                <a:cs typeface="Arial" charset="0"/>
              </a:defRPr>
            </a:lvl1pPr>
          </a:lstStyle>
          <a:p>
            <a:pPr>
              <a:defRPr/>
            </a:pPr>
            <a:endParaRPr lang="fr-FR"/>
          </a:p>
        </p:txBody>
      </p:sp>
      <p:sp>
        <p:nvSpPr>
          <p:cNvPr id="4" name="Espace réservé du pied de page 3">
            <a:extLst>
              <a:ext uri="{FF2B5EF4-FFF2-40B4-BE49-F238E27FC236}">
                <a16:creationId xmlns:a16="http://schemas.microsoft.com/office/drawing/2014/main" id="{C577A646-6D1F-4B03-9770-A4FC447F2A5C}"/>
              </a:ext>
            </a:extLst>
          </p:cNvPr>
          <p:cNvSpPr>
            <a:spLocks noGrp="1"/>
          </p:cNvSpPr>
          <p:nvPr>
            <p:ph type="ftr" sz="quarter" idx="2"/>
          </p:nvPr>
        </p:nvSpPr>
        <p:spPr>
          <a:xfrm>
            <a:off x="0" y="9429750"/>
            <a:ext cx="2946400" cy="496888"/>
          </a:xfrm>
          <a:prstGeom prst="rect">
            <a:avLst/>
          </a:prstGeom>
        </p:spPr>
        <p:txBody>
          <a:bodyPr vert="horz" wrap="square" lIns="91413" tIns="45706" rIns="91413" bIns="45706" numCol="1" anchor="b" anchorCtr="0" compatLnSpc="1">
            <a:prstTxWarp prst="textNoShape">
              <a:avLst/>
            </a:prstTxWarp>
          </a:bodyPr>
          <a:lstStyle>
            <a:lvl1pPr eaLnBrk="1" hangingPunct="1">
              <a:defRPr sz="1200"/>
            </a:lvl1pPr>
          </a:lstStyle>
          <a:p>
            <a:pPr>
              <a:defRPr/>
            </a:pPr>
            <a:r>
              <a:rPr lang="fr-FR" altLang="fr-FR"/>
              <a:t>Document administratif 2018</a:t>
            </a:r>
          </a:p>
        </p:txBody>
      </p:sp>
      <p:sp>
        <p:nvSpPr>
          <p:cNvPr id="5" name="Espace réservé du numéro de diapositive 4">
            <a:extLst>
              <a:ext uri="{FF2B5EF4-FFF2-40B4-BE49-F238E27FC236}">
                <a16:creationId xmlns:a16="http://schemas.microsoft.com/office/drawing/2014/main" id="{EA84B5C6-A8B3-4998-983F-25354CAC96FE}"/>
              </a:ext>
            </a:extLst>
          </p:cNvPr>
          <p:cNvSpPr>
            <a:spLocks noGrp="1"/>
          </p:cNvSpPr>
          <p:nvPr>
            <p:ph type="sldNum" sz="quarter" idx="3"/>
          </p:nvPr>
        </p:nvSpPr>
        <p:spPr>
          <a:xfrm>
            <a:off x="3849688" y="9429750"/>
            <a:ext cx="2946400" cy="496888"/>
          </a:xfrm>
          <a:prstGeom prst="rect">
            <a:avLst/>
          </a:prstGeom>
        </p:spPr>
        <p:txBody>
          <a:bodyPr vert="horz" wrap="square" lIns="91413" tIns="45706" rIns="91413" bIns="45706" numCol="1" anchor="b" anchorCtr="0" compatLnSpc="1">
            <a:prstTxWarp prst="textNoShape">
              <a:avLst/>
            </a:prstTxWarp>
          </a:bodyPr>
          <a:lstStyle>
            <a:lvl1pPr algn="r" eaLnBrk="1" hangingPunct="1">
              <a:defRPr sz="1200"/>
            </a:lvl1pPr>
          </a:lstStyle>
          <a:p>
            <a:pPr>
              <a:defRPr/>
            </a:pPr>
            <a:fld id="{081E2C9B-856D-4FD4-BCF1-35D149F0FE79}"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23850C0-D844-4F33-9754-622C19C115E2}"/>
              </a:ext>
            </a:extLst>
          </p:cNvPr>
          <p:cNvSpPr>
            <a:spLocks noGrp="1"/>
          </p:cNvSpPr>
          <p:nvPr>
            <p:ph type="hdr" sz="quarter"/>
          </p:nvPr>
        </p:nvSpPr>
        <p:spPr>
          <a:xfrm>
            <a:off x="0" y="0"/>
            <a:ext cx="2946400" cy="496888"/>
          </a:xfrm>
          <a:prstGeom prst="rect">
            <a:avLst/>
          </a:prstGeom>
        </p:spPr>
        <p:txBody>
          <a:bodyPr vert="horz" lIns="91413" tIns="45706" rIns="91413" bIns="45706" rtlCol="0"/>
          <a:lstStyle>
            <a:lvl1pPr algn="l" eaLnBrk="1" fontAlgn="auto" hangingPunct="1">
              <a:spcBef>
                <a:spcPts val="0"/>
              </a:spcBef>
              <a:spcAft>
                <a:spcPts val="0"/>
              </a:spcAft>
              <a:defRPr sz="1200">
                <a:latin typeface="+mn-lt"/>
                <a:ea typeface="+mn-ea"/>
                <a:cs typeface="+mn-cs"/>
              </a:defRPr>
            </a:lvl1pPr>
          </a:lstStyle>
          <a:p>
            <a:pPr>
              <a:defRPr/>
            </a:pPr>
            <a:r>
              <a:rPr lang="fr-FR"/>
              <a:t>SNR 2018</a:t>
            </a:r>
          </a:p>
        </p:txBody>
      </p:sp>
      <p:sp>
        <p:nvSpPr>
          <p:cNvPr id="3" name="Espace réservé de la date 2">
            <a:extLst>
              <a:ext uri="{FF2B5EF4-FFF2-40B4-BE49-F238E27FC236}">
                <a16:creationId xmlns:a16="http://schemas.microsoft.com/office/drawing/2014/main" id="{16CED4F6-CB96-4186-9139-0015025EA4C7}"/>
              </a:ext>
            </a:extLst>
          </p:cNvPr>
          <p:cNvSpPr>
            <a:spLocks noGrp="1"/>
          </p:cNvSpPr>
          <p:nvPr>
            <p:ph type="dt" idx="1"/>
          </p:nvPr>
        </p:nvSpPr>
        <p:spPr>
          <a:xfrm>
            <a:off x="3849688" y="0"/>
            <a:ext cx="2946400" cy="496888"/>
          </a:xfrm>
          <a:prstGeom prst="rect">
            <a:avLst/>
          </a:prstGeom>
        </p:spPr>
        <p:txBody>
          <a:bodyPr vert="horz" lIns="91413" tIns="45706" rIns="91413" bIns="45706" rtlCol="0"/>
          <a:lstStyle>
            <a:lvl1pPr algn="r" eaLnBrk="1" fontAlgn="auto" hangingPunct="1">
              <a:spcBef>
                <a:spcPts val="0"/>
              </a:spcBef>
              <a:spcAft>
                <a:spcPts val="0"/>
              </a:spcAft>
              <a:defRPr sz="1200">
                <a:latin typeface="+mn-lt"/>
                <a:ea typeface="+mn-ea"/>
                <a:cs typeface="+mn-cs"/>
              </a:defRPr>
            </a:lvl1pPr>
          </a:lstStyle>
          <a:p>
            <a:pPr>
              <a:defRPr/>
            </a:pPr>
            <a:endParaRPr lang="fr-FR"/>
          </a:p>
        </p:txBody>
      </p:sp>
      <p:sp>
        <p:nvSpPr>
          <p:cNvPr id="4" name="Espace réservé de l'image des diapositives 3">
            <a:extLst>
              <a:ext uri="{FF2B5EF4-FFF2-40B4-BE49-F238E27FC236}">
                <a16:creationId xmlns:a16="http://schemas.microsoft.com/office/drawing/2014/main" id="{22634A9C-AC99-4D70-A40E-6EA913C4A285}"/>
              </a:ext>
            </a:extLst>
          </p:cNvPr>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13" tIns="45706" rIns="91413" bIns="45706" rtlCol="0" anchor="ctr"/>
          <a:lstStyle/>
          <a:p>
            <a:pPr lvl="0"/>
            <a:endParaRPr lang="fr-FR" noProof="0"/>
          </a:p>
        </p:txBody>
      </p:sp>
      <p:sp>
        <p:nvSpPr>
          <p:cNvPr id="5" name="Espace réservé des commentaires 4">
            <a:extLst>
              <a:ext uri="{FF2B5EF4-FFF2-40B4-BE49-F238E27FC236}">
                <a16:creationId xmlns:a16="http://schemas.microsoft.com/office/drawing/2014/main" id="{21F69201-F0D8-4369-B481-49F046365B72}"/>
              </a:ext>
            </a:extLst>
          </p:cNvPr>
          <p:cNvSpPr>
            <a:spLocks noGrp="1"/>
          </p:cNvSpPr>
          <p:nvPr>
            <p:ph type="body" sz="quarter" idx="3"/>
          </p:nvPr>
        </p:nvSpPr>
        <p:spPr>
          <a:xfrm>
            <a:off x="681038" y="4714875"/>
            <a:ext cx="5437187" cy="4468813"/>
          </a:xfrm>
          <a:prstGeom prst="rect">
            <a:avLst/>
          </a:prstGeom>
        </p:spPr>
        <p:txBody>
          <a:bodyPr vert="horz" wrap="square" lIns="91413" tIns="45706" rIns="91413" bIns="45706" numCol="1" anchor="t" anchorCtr="0" compatLnSpc="1">
            <a:prstTxWarp prst="textNoShape">
              <a:avLst/>
            </a:prstTxWarp>
          </a:bodyPr>
          <a:lstStyle/>
          <a:p>
            <a:pPr lvl="0"/>
            <a:r>
              <a:rPr lang="fr-FR" altLang="fr-FR" noProof="0"/>
              <a:t>Modifiez les styles du texte du masque</a:t>
            </a:r>
          </a:p>
          <a:p>
            <a:pPr lvl="1"/>
            <a:r>
              <a:rPr lang="fr-FR" altLang="fr-FR" noProof="0"/>
              <a:t>Deuxième niveau</a:t>
            </a:r>
          </a:p>
          <a:p>
            <a:pPr lvl="2"/>
            <a:r>
              <a:rPr lang="fr-FR" altLang="fr-FR" noProof="0"/>
              <a:t>Troisième niveau</a:t>
            </a:r>
          </a:p>
          <a:p>
            <a:pPr lvl="3"/>
            <a:r>
              <a:rPr lang="fr-FR" altLang="fr-FR" noProof="0"/>
              <a:t>Quatrième niveau</a:t>
            </a:r>
          </a:p>
          <a:p>
            <a:pPr lvl="4"/>
            <a:r>
              <a:rPr lang="fr-FR" altLang="fr-FR" noProof="0"/>
              <a:t>Cinquième niveau</a:t>
            </a:r>
          </a:p>
        </p:txBody>
      </p:sp>
      <p:sp>
        <p:nvSpPr>
          <p:cNvPr id="6" name="Espace réservé du pied de page 5">
            <a:extLst>
              <a:ext uri="{FF2B5EF4-FFF2-40B4-BE49-F238E27FC236}">
                <a16:creationId xmlns:a16="http://schemas.microsoft.com/office/drawing/2014/main" id="{D6F853DB-BDED-4DB5-B340-F4C01F0875C8}"/>
              </a:ext>
            </a:extLst>
          </p:cNvPr>
          <p:cNvSpPr>
            <a:spLocks noGrp="1"/>
          </p:cNvSpPr>
          <p:nvPr>
            <p:ph type="ftr" sz="quarter" idx="4"/>
          </p:nvPr>
        </p:nvSpPr>
        <p:spPr>
          <a:xfrm>
            <a:off x="0" y="9429750"/>
            <a:ext cx="2946400" cy="496888"/>
          </a:xfrm>
          <a:prstGeom prst="rect">
            <a:avLst/>
          </a:prstGeom>
        </p:spPr>
        <p:txBody>
          <a:bodyPr vert="horz" wrap="square" lIns="91413" tIns="45706" rIns="91413" bIns="45706" numCol="1" anchor="b" anchorCtr="0" compatLnSpc="1">
            <a:prstTxWarp prst="textNoShape">
              <a:avLst/>
            </a:prstTxWarp>
          </a:bodyPr>
          <a:lstStyle>
            <a:lvl1pPr eaLnBrk="1" hangingPunct="1">
              <a:defRPr sz="1200">
                <a:latin typeface="Calibri" panose="020F0502020204030204" pitchFamily="34" charset="0"/>
              </a:defRPr>
            </a:lvl1pPr>
          </a:lstStyle>
          <a:p>
            <a:pPr>
              <a:defRPr/>
            </a:pPr>
            <a:r>
              <a:rPr lang="fr-FR" altLang="fr-FR"/>
              <a:t>Document administratif 2018</a:t>
            </a:r>
          </a:p>
        </p:txBody>
      </p:sp>
      <p:sp>
        <p:nvSpPr>
          <p:cNvPr id="7" name="Espace réservé du numéro de diapositive 6">
            <a:extLst>
              <a:ext uri="{FF2B5EF4-FFF2-40B4-BE49-F238E27FC236}">
                <a16:creationId xmlns:a16="http://schemas.microsoft.com/office/drawing/2014/main" id="{0794432D-FA1D-4B64-A2EE-E27CD5498757}"/>
              </a:ext>
            </a:extLst>
          </p:cNvPr>
          <p:cNvSpPr>
            <a:spLocks noGrp="1"/>
          </p:cNvSpPr>
          <p:nvPr>
            <p:ph type="sldNum" sz="quarter" idx="5"/>
          </p:nvPr>
        </p:nvSpPr>
        <p:spPr>
          <a:xfrm>
            <a:off x="3849688" y="9429750"/>
            <a:ext cx="2946400" cy="496888"/>
          </a:xfrm>
          <a:prstGeom prst="rect">
            <a:avLst/>
          </a:prstGeom>
        </p:spPr>
        <p:txBody>
          <a:bodyPr vert="horz" wrap="square" lIns="91413" tIns="45706" rIns="91413" bIns="45706"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7E3EE50A-7093-44B2-9804-BEAAF270BE26}"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ＭＳ Ｐゴシック" pitchFamily="-89" charset="-128"/>
      </a:defRPr>
    </a:lvl1pPr>
    <a:lvl2pPr marL="457200" algn="l" rtl="0" eaLnBrk="0" fontAlgn="base" hangingPunct="0">
      <a:spcBef>
        <a:spcPct val="30000"/>
      </a:spcBef>
      <a:spcAft>
        <a:spcPct val="0"/>
      </a:spcAft>
      <a:defRPr sz="1200" kern="1200">
        <a:solidFill>
          <a:schemeClr val="tx1"/>
        </a:solidFill>
        <a:latin typeface="+mn-lt"/>
        <a:ea typeface="ＭＳ Ｐゴシック" pitchFamily="-8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89"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89"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89"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Espace réservé de l'image des diapositives 1">
            <a:extLst>
              <a:ext uri="{FF2B5EF4-FFF2-40B4-BE49-F238E27FC236}">
                <a16:creationId xmlns:a16="http://schemas.microsoft.com/office/drawing/2014/main" id="{F409DA7A-B1BB-49EB-BF6A-F2A5251A638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Espace réservé des commentaires 2">
            <a:extLst>
              <a:ext uri="{FF2B5EF4-FFF2-40B4-BE49-F238E27FC236}">
                <a16:creationId xmlns:a16="http://schemas.microsoft.com/office/drawing/2014/main" id="{80FDB670-5361-4CC6-81A1-64292437735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
        <p:nvSpPr>
          <p:cNvPr id="5124" name="Espace réservé du numéro de diapositive 3">
            <a:extLst>
              <a:ext uri="{FF2B5EF4-FFF2-40B4-BE49-F238E27FC236}">
                <a16:creationId xmlns:a16="http://schemas.microsoft.com/office/drawing/2014/main" id="{C88C0877-B821-444F-B704-B32C3FFD52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cs typeface="Arial" panose="020B0604020202020204" pitchFamily="34" charset="0"/>
              </a:defRPr>
            </a:lvl1pPr>
            <a:lvl2pPr marL="37931725" indent="-37474525">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fld id="{3F97F67A-1561-4393-B555-F96D18914752}" type="slidenum">
              <a:rPr lang="fr-FR" altLang="fr-FR" smtClean="0">
                <a:latin typeface="Calibri" panose="020F0502020204030204" pitchFamily="34" charset="0"/>
              </a:rPr>
              <a:pPr/>
              <a:t>1</a:t>
            </a:fld>
            <a:endParaRPr lang="fr-FR" altLang="fr-FR">
              <a:latin typeface="Calibri" panose="020F0502020204030204" pitchFamily="34" charset="0"/>
            </a:endParaRPr>
          </a:p>
        </p:txBody>
      </p:sp>
      <p:sp>
        <p:nvSpPr>
          <p:cNvPr id="5125" name="Espace réservé du pied de page 3">
            <a:extLst>
              <a:ext uri="{FF2B5EF4-FFF2-40B4-BE49-F238E27FC236}">
                <a16:creationId xmlns:a16="http://schemas.microsoft.com/office/drawing/2014/main" id="{15528B1B-9A83-47F3-AB31-885451EEA1FE}"/>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cs typeface="Arial" panose="020B0604020202020204" pitchFamily="34" charset="0"/>
              </a:defRPr>
            </a:lvl1pPr>
            <a:lvl2pPr marL="37931725" indent="-37474525">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r>
              <a:rPr lang="fr-FR" altLang="fr-FR">
                <a:latin typeface="Calibri" panose="020F0502020204030204" pitchFamily="34" charset="0"/>
              </a:rPr>
              <a:t>Document administratif 2018</a:t>
            </a:r>
          </a:p>
        </p:txBody>
      </p:sp>
      <p:sp>
        <p:nvSpPr>
          <p:cNvPr id="2" name="Espace réservé de l'en-tête 1">
            <a:extLst>
              <a:ext uri="{FF2B5EF4-FFF2-40B4-BE49-F238E27FC236}">
                <a16:creationId xmlns:a16="http://schemas.microsoft.com/office/drawing/2014/main" id="{A9060FA8-3101-4483-B0A1-C0A46149D230}"/>
              </a:ext>
            </a:extLst>
          </p:cNvPr>
          <p:cNvSpPr>
            <a:spLocks noGrp="1"/>
          </p:cNvSpPr>
          <p:nvPr>
            <p:ph type="hdr" sz="quarter" idx="10"/>
          </p:nvPr>
        </p:nvSpPr>
        <p:spPr/>
        <p:txBody>
          <a:bodyPr/>
          <a:lstStyle/>
          <a:p>
            <a:pPr>
              <a:defRPr/>
            </a:pPr>
            <a:r>
              <a:rPr lang="fr-FR"/>
              <a:t>SNR 2018</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Espace réservé de l'image des diapositives 1">
            <a:extLst>
              <a:ext uri="{FF2B5EF4-FFF2-40B4-BE49-F238E27FC236}">
                <a16:creationId xmlns:a16="http://schemas.microsoft.com/office/drawing/2014/main" id="{3E57AA11-3313-4A21-8FD1-08C1EB8635D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Espace réservé des commentaires 2">
            <a:extLst>
              <a:ext uri="{FF2B5EF4-FFF2-40B4-BE49-F238E27FC236}">
                <a16:creationId xmlns:a16="http://schemas.microsoft.com/office/drawing/2014/main" id="{D30E18FD-D1DE-4428-AB5F-5D91772C118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
        <p:nvSpPr>
          <p:cNvPr id="3" name="Espace réservé du pied de page 2">
            <a:extLst>
              <a:ext uri="{FF2B5EF4-FFF2-40B4-BE49-F238E27FC236}">
                <a16:creationId xmlns:a16="http://schemas.microsoft.com/office/drawing/2014/main" id="{B390C6AF-78E3-4DF2-AAA7-C4AAA0E01139}"/>
              </a:ext>
            </a:extLst>
          </p:cNvPr>
          <p:cNvSpPr>
            <a:spLocks noGrp="1"/>
          </p:cNvSpPr>
          <p:nvPr>
            <p:ph type="ftr" sz="quarter" idx="4"/>
          </p:nvPr>
        </p:nvSpPr>
        <p:spPr/>
        <p:txBody>
          <a:bodyPr rtlCol="0"/>
          <a:lstStyle/>
          <a:p>
            <a:pPr fontAlgn="auto">
              <a:spcBef>
                <a:spcPts val="0"/>
              </a:spcBef>
              <a:spcAft>
                <a:spcPts val="0"/>
              </a:spcAft>
              <a:defRPr/>
            </a:pPr>
            <a:r>
              <a:rPr lang="fr-FR">
                <a:latin typeface="+mn-lt"/>
                <a:cs typeface="+mn-cs"/>
              </a:rPr>
              <a:t>Document administratif 2018</a:t>
            </a:r>
          </a:p>
        </p:txBody>
      </p:sp>
      <p:sp>
        <p:nvSpPr>
          <p:cNvPr id="4" name="Espace réservé de l'en-tête 3">
            <a:extLst>
              <a:ext uri="{FF2B5EF4-FFF2-40B4-BE49-F238E27FC236}">
                <a16:creationId xmlns:a16="http://schemas.microsoft.com/office/drawing/2014/main" id="{9A5D8696-E819-42E0-8702-24C66D405854}"/>
              </a:ext>
            </a:extLst>
          </p:cNvPr>
          <p:cNvSpPr>
            <a:spLocks noGrp="1"/>
          </p:cNvSpPr>
          <p:nvPr>
            <p:ph type="hdr" sz="quarter"/>
          </p:nvPr>
        </p:nvSpPr>
        <p:spPr/>
        <p:txBody>
          <a:bodyPr/>
          <a:lstStyle/>
          <a:p>
            <a:pPr>
              <a:defRPr/>
            </a:pPr>
            <a:r>
              <a:rPr lang="fr-FR"/>
              <a:t>SNR 2018</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Espace réservé de l'image des diapositives 1">
            <a:extLst>
              <a:ext uri="{FF2B5EF4-FFF2-40B4-BE49-F238E27FC236}">
                <a16:creationId xmlns:a16="http://schemas.microsoft.com/office/drawing/2014/main" id="{5D596FCA-5E8F-4F60-B03D-FBCF4D2AF51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Espace réservé des commentaires 2">
            <a:extLst>
              <a:ext uri="{FF2B5EF4-FFF2-40B4-BE49-F238E27FC236}">
                <a16:creationId xmlns:a16="http://schemas.microsoft.com/office/drawing/2014/main" id="{6AB75C34-894F-4C69-AC1B-ABC51069208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
        <p:nvSpPr>
          <p:cNvPr id="3" name="Espace réservé du pied de page 2">
            <a:extLst>
              <a:ext uri="{FF2B5EF4-FFF2-40B4-BE49-F238E27FC236}">
                <a16:creationId xmlns:a16="http://schemas.microsoft.com/office/drawing/2014/main" id="{B36FBEF3-9BF7-4DAD-8E16-8C7B34DCAB96}"/>
              </a:ext>
            </a:extLst>
          </p:cNvPr>
          <p:cNvSpPr>
            <a:spLocks noGrp="1"/>
          </p:cNvSpPr>
          <p:nvPr>
            <p:ph type="ftr" sz="quarter" idx="4"/>
          </p:nvPr>
        </p:nvSpPr>
        <p:spPr/>
        <p:txBody>
          <a:bodyPr rtlCol="0"/>
          <a:lstStyle/>
          <a:p>
            <a:pPr fontAlgn="auto">
              <a:spcBef>
                <a:spcPts val="0"/>
              </a:spcBef>
              <a:spcAft>
                <a:spcPts val="0"/>
              </a:spcAft>
              <a:defRPr/>
            </a:pPr>
            <a:r>
              <a:rPr lang="fr-FR">
                <a:latin typeface="+mn-lt"/>
                <a:cs typeface="+mn-cs"/>
              </a:rPr>
              <a:t>Document administratif 2018</a:t>
            </a:r>
          </a:p>
        </p:txBody>
      </p:sp>
      <p:sp>
        <p:nvSpPr>
          <p:cNvPr id="4" name="Espace réservé de l'en-tête 3">
            <a:extLst>
              <a:ext uri="{FF2B5EF4-FFF2-40B4-BE49-F238E27FC236}">
                <a16:creationId xmlns:a16="http://schemas.microsoft.com/office/drawing/2014/main" id="{A14ED618-7E62-409E-9FFC-027A29E77CDE}"/>
              </a:ext>
            </a:extLst>
          </p:cNvPr>
          <p:cNvSpPr>
            <a:spLocks noGrp="1"/>
          </p:cNvSpPr>
          <p:nvPr>
            <p:ph type="hdr" sz="quarter"/>
          </p:nvPr>
        </p:nvSpPr>
        <p:spPr/>
        <p:txBody>
          <a:bodyPr/>
          <a:lstStyle/>
          <a:p>
            <a:pPr>
              <a:defRPr/>
            </a:pPr>
            <a:r>
              <a:rPr lang="fr-FR"/>
              <a:t>SNR 2018</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Espace réservé de l'image des diapositives 1">
            <a:extLst>
              <a:ext uri="{FF2B5EF4-FFF2-40B4-BE49-F238E27FC236}">
                <a16:creationId xmlns:a16="http://schemas.microsoft.com/office/drawing/2014/main" id="{BF21157A-8297-4722-B04B-34D38960D97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Espace réservé des commentaires 2">
            <a:extLst>
              <a:ext uri="{FF2B5EF4-FFF2-40B4-BE49-F238E27FC236}">
                <a16:creationId xmlns:a16="http://schemas.microsoft.com/office/drawing/2014/main" id="{1C558A29-5645-47A1-A669-6093653366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FR" altLang="fr-FR" sz="1100" dirty="0">
                <a:solidFill>
                  <a:srgbClr val="FF0000"/>
                </a:solidFill>
              </a:rPr>
              <a:t>LA CSDGE</a:t>
            </a:r>
            <a:r>
              <a:rPr lang="fr-FR" altLang="fr-FR" sz="1100" baseline="0" dirty="0">
                <a:solidFill>
                  <a:srgbClr val="FF0000"/>
                </a:solidFill>
              </a:rPr>
              <a:t> est une commission technique composée d’experts haut gradés de la FFJDA et des fédérations affinitaires, qui se réunit 3 fois/an minimum, et fixée par arrêté du ministre chargé des sports après consultation de la FFJDA. Chaque sous commission instruit les dossiers qui sont présentés lors de la commission plénière qui est souveraine. L’ordre du jour est fixé par le président de la CSDGE et les décisions se prennent à la majorité des membres présents. Les CORG de chaque région assurent la relation administrative avec la CSDGE. La CSDGE doit préserver la valeur pleine et entière du ou des grades dans leur progression. Nul ne peut participer à la délivrance des grades par l’intermédiaire de quelque organisme que ce soit autre que la CSDGE et se prévaloir ou avoir accepté un grade qui n’aurait pas été délivré par la CSDGE.</a:t>
            </a:r>
            <a:endParaRPr lang="fr-FR" altLang="fr-FR" sz="1100" dirty="0">
              <a:solidFill>
                <a:srgbClr val="FF0000"/>
              </a:solidFill>
            </a:endParaRPr>
          </a:p>
        </p:txBody>
      </p:sp>
      <p:sp>
        <p:nvSpPr>
          <p:cNvPr id="3" name="Espace réservé du pied de page 2">
            <a:extLst>
              <a:ext uri="{FF2B5EF4-FFF2-40B4-BE49-F238E27FC236}">
                <a16:creationId xmlns:a16="http://schemas.microsoft.com/office/drawing/2014/main" id="{99545DAC-526B-494E-BA34-5632EB1C4C19}"/>
              </a:ext>
            </a:extLst>
          </p:cNvPr>
          <p:cNvSpPr>
            <a:spLocks noGrp="1"/>
          </p:cNvSpPr>
          <p:nvPr>
            <p:ph type="ftr" sz="quarter" idx="4"/>
          </p:nvPr>
        </p:nvSpPr>
        <p:spPr/>
        <p:txBody>
          <a:bodyPr rtlCol="0"/>
          <a:lstStyle/>
          <a:p>
            <a:pPr fontAlgn="auto">
              <a:spcBef>
                <a:spcPts val="0"/>
              </a:spcBef>
              <a:spcAft>
                <a:spcPts val="0"/>
              </a:spcAft>
              <a:defRPr/>
            </a:pPr>
            <a:r>
              <a:rPr lang="fr-FR">
                <a:latin typeface="+mn-lt"/>
                <a:cs typeface="+mn-cs"/>
              </a:rPr>
              <a:t>Document administratif 2018</a:t>
            </a:r>
          </a:p>
        </p:txBody>
      </p:sp>
      <p:sp>
        <p:nvSpPr>
          <p:cNvPr id="4" name="Espace réservé de l'en-tête 3">
            <a:extLst>
              <a:ext uri="{FF2B5EF4-FFF2-40B4-BE49-F238E27FC236}">
                <a16:creationId xmlns:a16="http://schemas.microsoft.com/office/drawing/2014/main" id="{5875341B-7F22-4D6D-9EF7-689B492880D3}"/>
              </a:ext>
            </a:extLst>
          </p:cNvPr>
          <p:cNvSpPr>
            <a:spLocks noGrp="1"/>
          </p:cNvSpPr>
          <p:nvPr>
            <p:ph type="hdr" sz="quarter"/>
          </p:nvPr>
        </p:nvSpPr>
        <p:spPr/>
        <p:txBody>
          <a:bodyPr/>
          <a:lstStyle/>
          <a:p>
            <a:pPr>
              <a:defRPr/>
            </a:pPr>
            <a:r>
              <a:rPr lang="fr-FR"/>
              <a:t>SNR 2018</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Espace réservé de l'image des diapositives 1">
            <a:extLst>
              <a:ext uri="{FF2B5EF4-FFF2-40B4-BE49-F238E27FC236}">
                <a16:creationId xmlns:a16="http://schemas.microsoft.com/office/drawing/2014/main" id="{97F21927-28D6-48C4-9571-6C8A72674F9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Espace réservé des commentaires 2">
            <a:extLst>
              <a:ext uri="{FF2B5EF4-FFF2-40B4-BE49-F238E27FC236}">
                <a16:creationId xmlns:a16="http://schemas.microsoft.com/office/drawing/2014/main" id="{9E2FA579-44EE-482B-AA03-8EF794B274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FR" altLang="fr-FR" sz="1100" dirty="0"/>
              <a:t>Le</a:t>
            </a:r>
            <a:r>
              <a:rPr lang="fr-FR" altLang="fr-FR" sz="1100" baseline="0" dirty="0"/>
              <a:t> tronc commun à toutes les ceintures noires correspond a nos valeurs et à notre culture (Shin, </a:t>
            </a:r>
            <a:r>
              <a:rPr lang="fr-FR" altLang="fr-FR" sz="1100" baseline="0" dirty="0" err="1"/>
              <a:t>Ghi</a:t>
            </a:r>
            <a:r>
              <a:rPr lang="fr-FR" altLang="fr-FR" sz="1100" baseline="0" dirty="0"/>
              <a:t> Tai) quelque soit le grade présenté, à dominante compétition ou technique. UV1 (Kata), UV2 (technique Judo jujitsu), UV3( efficacité en compétition ou shiai) UV4 (engagement personnel)</a:t>
            </a:r>
            <a:endParaRPr lang="fr-FR" altLang="fr-FR" sz="1100" dirty="0"/>
          </a:p>
          <a:p>
            <a:endParaRPr lang="fr-FR" altLang="fr-FR" sz="1100" dirty="0"/>
          </a:p>
        </p:txBody>
      </p:sp>
      <p:sp>
        <p:nvSpPr>
          <p:cNvPr id="21508" name="Espace réservé du numéro de diapositive 3">
            <a:extLst>
              <a:ext uri="{FF2B5EF4-FFF2-40B4-BE49-F238E27FC236}">
                <a16:creationId xmlns:a16="http://schemas.microsoft.com/office/drawing/2014/main" id="{AFA4495C-B059-4374-8E07-75C3649ED69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cs typeface="Arial" panose="020B0604020202020204" pitchFamily="34" charset="0"/>
              </a:defRPr>
            </a:lvl1pPr>
            <a:lvl2pPr marL="37931725" indent="-37474525">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fld id="{31765635-924B-4687-93DF-1709A74DEE83}" type="slidenum">
              <a:rPr lang="fr-FR" altLang="fr-FR" smtClean="0">
                <a:latin typeface="Calibri" panose="020F0502020204030204" pitchFamily="34" charset="0"/>
              </a:rPr>
              <a:pPr/>
              <a:t>5</a:t>
            </a:fld>
            <a:endParaRPr lang="fr-FR" altLang="fr-FR">
              <a:latin typeface="Calibri" panose="020F0502020204030204" pitchFamily="34" charset="0"/>
            </a:endParaRPr>
          </a:p>
        </p:txBody>
      </p:sp>
      <p:sp>
        <p:nvSpPr>
          <p:cNvPr id="21509" name="Espace réservé du pied de page 3">
            <a:extLst>
              <a:ext uri="{FF2B5EF4-FFF2-40B4-BE49-F238E27FC236}">
                <a16:creationId xmlns:a16="http://schemas.microsoft.com/office/drawing/2014/main" id="{7D577041-AF61-4EF0-9D4F-3F080D4B8687}"/>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cs typeface="Arial" panose="020B0604020202020204" pitchFamily="34" charset="0"/>
              </a:defRPr>
            </a:lvl1pPr>
            <a:lvl2pPr marL="37931725" indent="-37474525">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r>
              <a:rPr lang="fr-FR" altLang="fr-FR">
                <a:latin typeface="Calibri" panose="020F0502020204030204" pitchFamily="34" charset="0"/>
              </a:rPr>
              <a:t>Document administratif 2018</a:t>
            </a:r>
          </a:p>
        </p:txBody>
      </p:sp>
      <p:sp>
        <p:nvSpPr>
          <p:cNvPr id="2" name="Espace réservé de l'en-tête 1">
            <a:extLst>
              <a:ext uri="{FF2B5EF4-FFF2-40B4-BE49-F238E27FC236}">
                <a16:creationId xmlns:a16="http://schemas.microsoft.com/office/drawing/2014/main" id="{811E677C-D896-4753-BE2A-7A2EF922FEA5}"/>
              </a:ext>
            </a:extLst>
          </p:cNvPr>
          <p:cNvSpPr>
            <a:spLocks noGrp="1"/>
          </p:cNvSpPr>
          <p:nvPr>
            <p:ph type="hdr" sz="quarter" idx="10"/>
          </p:nvPr>
        </p:nvSpPr>
        <p:spPr/>
        <p:txBody>
          <a:bodyPr/>
          <a:lstStyle/>
          <a:p>
            <a:pPr>
              <a:defRPr/>
            </a:pPr>
            <a:r>
              <a:rPr lang="fr-FR"/>
              <a:t>SNR 2018</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Espace réservé de l'image des diapositives 1">
            <a:extLst>
              <a:ext uri="{FF2B5EF4-FFF2-40B4-BE49-F238E27FC236}">
                <a16:creationId xmlns:a16="http://schemas.microsoft.com/office/drawing/2014/main" id="{6FCECA15-F98B-4E77-AFEC-51AE3BF62D0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Espace réservé des commentaires 2">
            <a:extLst>
              <a:ext uri="{FF2B5EF4-FFF2-40B4-BE49-F238E27FC236}">
                <a16:creationId xmlns:a16="http://schemas.microsoft.com/office/drawing/2014/main" id="{A836E70D-5B81-49C6-B5C0-6D4B15BDAE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FR" altLang="fr-FR" sz="1100" dirty="0"/>
              <a:t>Les connaissance</a:t>
            </a:r>
            <a:r>
              <a:rPr lang="fr-FR" altLang="fr-FR" sz="1100" baseline="0" dirty="0"/>
              <a:t>s requises lors des examens de grades sont différentes en fonction du grade présenté. Le niveau recherché évolue en fonction des années de pratique et de l’expérience des candidats. Plus le grade est élevé, plus la prestation doit être le reflet d’un travail personnel et l’exigence de qualité. Les juges doivent être formés  afin d’avoir les compétences nécessaires à décerner un résultat juste en fonction des exigences.</a:t>
            </a:r>
            <a:endParaRPr lang="fr-FR" altLang="fr-FR" sz="1100" dirty="0"/>
          </a:p>
          <a:p>
            <a:endParaRPr lang="fr-FR" altLang="fr-FR" sz="1100" dirty="0"/>
          </a:p>
        </p:txBody>
      </p:sp>
      <p:sp>
        <p:nvSpPr>
          <p:cNvPr id="23556" name="Espace réservé du numéro de diapositive 3">
            <a:extLst>
              <a:ext uri="{FF2B5EF4-FFF2-40B4-BE49-F238E27FC236}">
                <a16:creationId xmlns:a16="http://schemas.microsoft.com/office/drawing/2014/main" id="{3E66649A-AC63-4E24-BC79-6D047811AA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cs typeface="Arial" panose="020B0604020202020204" pitchFamily="34" charset="0"/>
              </a:defRPr>
            </a:lvl1pPr>
            <a:lvl2pPr marL="37931725" indent="-37474525">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fld id="{9EADB09F-5A6E-4E09-BF6B-15F1C86FE457}" type="slidenum">
              <a:rPr lang="fr-FR" altLang="fr-FR" smtClean="0">
                <a:latin typeface="Calibri" panose="020F0502020204030204" pitchFamily="34" charset="0"/>
              </a:rPr>
              <a:pPr/>
              <a:t>6</a:t>
            </a:fld>
            <a:endParaRPr lang="fr-FR" altLang="fr-FR">
              <a:latin typeface="Calibri" panose="020F0502020204030204" pitchFamily="34" charset="0"/>
            </a:endParaRPr>
          </a:p>
        </p:txBody>
      </p:sp>
      <p:sp>
        <p:nvSpPr>
          <p:cNvPr id="23557" name="Espace réservé du pied de page 3">
            <a:extLst>
              <a:ext uri="{FF2B5EF4-FFF2-40B4-BE49-F238E27FC236}">
                <a16:creationId xmlns:a16="http://schemas.microsoft.com/office/drawing/2014/main" id="{B7F593A2-5E66-4664-B5C7-2708B2750A34}"/>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cs typeface="Arial" panose="020B0604020202020204" pitchFamily="34" charset="0"/>
              </a:defRPr>
            </a:lvl1pPr>
            <a:lvl2pPr marL="37931725" indent="-37474525">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r>
              <a:rPr lang="fr-FR" altLang="fr-FR">
                <a:latin typeface="Calibri" panose="020F0502020204030204" pitchFamily="34" charset="0"/>
              </a:rPr>
              <a:t>Document administratif 2018</a:t>
            </a:r>
          </a:p>
        </p:txBody>
      </p:sp>
      <p:sp>
        <p:nvSpPr>
          <p:cNvPr id="2" name="Espace réservé de l'en-tête 1">
            <a:extLst>
              <a:ext uri="{FF2B5EF4-FFF2-40B4-BE49-F238E27FC236}">
                <a16:creationId xmlns:a16="http://schemas.microsoft.com/office/drawing/2014/main" id="{3B03FB57-B344-4444-B050-5910E9357649}"/>
              </a:ext>
            </a:extLst>
          </p:cNvPr>
          <p:cNvSpPr>
            <a:spLocks noGrp="1"/>
          </p:cNvSpPr>
          <p:nvPr>
            <p:ph type="hdr" sz="quarter" idx="10"/>
          </p:nvPr>
        </p:nvSpPr>
        <p:spPr/>
        <p:txBody>
          <a:bodyPr/>
          <a:lstStyle/>
          <a:p>
            <a:pPr>
              <a:defRPr/>
            </a:pPr>
            <a:r>
              <a:rPr lang="fr-FR"/>
              <a:t>SNR 2018</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FR" sz="1100" dirty="0"/>
              <a:t>L’examen du 5</a:t>
            </a:r>
            <a:r>
              <a:rPr lang="fr-FR" sz="1100" baseline="30000" dirty="0"/>
              <a:t>e</a:t>
            </a:r>
            <a:r>
              <a:rPr lang="fr-FR" sz="1100" dirty="0"/>
              <a:t> dan est un examen national. Les candidats doivent faire preuve d’un niveau de maîtrise technique dans chaque secteur. Si le candidat échoue dans un secteur, il peut</a:t>
            </a:r>
            <a:r>
              <a:rPr lang="fr-FR" sz="1100" baseline="0" dirty="0"/>
              <a:t> présenter de nouveau l’épreuve afin de valider son grade lors d’un nouvel examen ou à l’issue d’un stage national ouvrant à la relation grade-stage. Si il échoue dans 2 secteurs ou plus, il devra représenter la totalité des épreuves lors d’un examen national.</a:t>
            </a:r>
            <a:endParaRPr lang="fr-FR" sz="1100" dirty="0"/>
          </a:p>
          <a:p>
            <a:endParaRPr lang="fr-FR" sz="1100" dirty="0"/>
          </a:p>
        </p:txBody>
      </p:sp>
      <p:sp>
        <p:nvSpPr>
          <p:cNvPr id="4" name="Espace réservé du pied de page 3"/>
          <p:cNvSpPr>
            <a:spLocks noGrp="1"/>
          </p:cNvSpPr>
          <p:nvPr>
            <p:ph type="ftr" sz="quarter" idx="10"/>
          </p:nvPr>
        </p:nvSpPr>
        <p:spPr/>
        <p:txBody>
          <a:bodyPr/>
          <a:lstStyle/>
          <a:p>
            <a:pPr>
              <a:defRPr/>
            </a:pPr>
            <a:r>
              <a:rPr lang="fr-FR" altLang="fr-FR"/>
              <a:t>Document administratif 2018</a:t>
            </a:r>
          </a:p>
        </p:txBody>
      </p:sp>
      <p:sp>
        <p:nvSpPr>
          <p:cNvPr id="5" name="Espace réservé du numéro de diapositive 4"/>
          <p:cNvSpPr>
            <a:spLocks noGrp="1"/>
          </p:cNvSpPr>
          <p:nvPr>
            <p:ph type="sldNum" sz="quarter" idx="11"/>
          </p:nvPr>
        </p:nvSpPr>
        <p:spPr/>
        <p:txBody>
          <a:bodyPr/>
          <a:lstStyle/>
          <a:p>
            <a:pPr>
              <a:defRPr/>
            </a:pPr>
            <a:fld id="{7E3EE50A-7093-44B2-9804-BEAAF270BE26}" type="slidenum">
              <a:rPr lang="fr-FR" altLang="fr-FR" smtClean="0"/>
              <a:pPr>
                <a:defRPr/>
              </a:pPr>
              <a:t>7</a:t>
            </a:fld>
            <a:endParaRPr lang="fr-FR" altLang="fr-FR"/>
          </a:p>
        </p:txBody>
      </p:sp>
      <p:sp>
        <p:nvSpPr>
          <p:cNvPr id="6" name="Espace réservé de l'en-tête 5">
            <a:extLst>
              <a:ext uri="{FF2B5EF4-FFF2-40B4-BE49-F238E27FC236}">
                <a16:creationId xmlns:a16="http://schemas.microsoft.com/office/drawing/2014/main" id="{A4B8AA81-E562-4084-A824-C62A7DA2CF9F}"/>
              </a:ext>
            </a:extLst>
          </p:cNvPr>
          <p:cNvSpPr>
            <a:spLocks noGrp="1"/>
          </p:cNvSpPr>
          <p:nvPr>
            <p:ph type="hdr" sz="quarter" idx="12"/>
          </p:nvPr>
        </p:nvSpPr>
        <p:spPr/>
        <p:txBody>
          <a:bodyPr/>
          <a:lstStyle/>
          <a:p>
            <a:pPr>
              <a:defRPr/>
            </a:pPr>
            <a:r>
              <a:rPr lang="fr-FR"/>
              <a:t>SNR 2018</a:t>
            </a:r>
          </a:p>
        </p:txBody>
      </p:sp>
    </p:spTree>
    <p:extLst>
      <p:ext uri="{BB962C8B-B14F-4D97-AF65-F5344CB8AC3E}">
        <p14:creationId xmlns:p14="http://schemas.microsoft.com/office/powerpoint/2010/main" val="609724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FR" sz="1100" dirty="0"/>
              <a:t>Le 6</a:t>
            </a:r>
            <a:r>
              <a:rPr lang="fr-FR" sz="1100" baseline="30000" dirty="0"/>
              <a:t>e</a:t>
            </a:r>
            <a:r>
              <a:rPr lang="fr-FR" sz="1100" dirty="0"/>
              <a:t> dan est un très haut grade</a:t>
            </a:r>
            <a:r>
              <a:rPr lang="fr-FR" sz="1100" baseline="0" dirty="0"/>
              <a:t>. L’examen est organisé au niveau national. La prestation doit refléter un niveau d’expertise dans chaque secteur. Le jugement est global. Si le candidat échoue, il devra se présenter de nouveau à un examen national.</a:t>
            </a:r>
            <a:endParaRPr lang="fr-FR" sz="1100" dirty="0"/>
          </a:p>
          <a:p>
            <a:endParaRPr lang="fr-FR" sz="1100" dirty="0"/>
          </a:p>
        </p:txBody>
      </p:sp>
      <p:sp>
        <p:nvSpPr>
          <p:cNvPr id="4" name="Espace réservé du pied de page 3"/>
          <p:cNvSpPr>
            <a:spLocks noGrp="1"/>
          </p:cNvSpPr>
          <p:nvPr>
            <p:ph type="ftr" sz="quarter" idx="10"/>
          </p:nvPr>
        </p:nvSpPr>
        <p:spPr/>
        <p:txBody>
          <a:bodyPr/>
          <a:lstStyle/>
          <a:p>
            <a:pPr>
              <a:defRPr/>
            </a:pPr>
            <a:r>
              <a:rPr lang="fr-FR" altLang="fr-FR"/>
              <a:t>Document administratif 2018</a:t>
            </a:r>
          </a:p>
        </p:txBody>
      </p:sp>
      <p:sp>
        <p:nvSpPr>
          <p:cNvPr id="5" name="Espace réservé du numéro de diapositive 4"/>
          <p:cNvSpPr>
            <a:spLocks noGrp="1"/>
          </p:cNvSpPr>
          <p:nvPr>
            <p:ph type="sldNum" sz="quarter" idx="11"/>
          </p:nvPr>
        </p:nvSpPr>
        <p:spPr/>
        <p:txBody>
          <a:bodyPr/>
          <a:lstStyle/>
          <a:p>
            <a:pPr>
              <a:defRPr/>
            </a:pPr>
            <a:fld id="{7E3EE50A-7093-44B2-9804-BEAAF270BE26}" type="slidenum">
              <a:rPr lang="fr-FR" altLang="fr-FR" smtClean="0"/>
              <a:pPr>
                <a:defRPr/>
              </a:pPr>
              <a:t>8</a:t>
            </a:fld>
            <a:endParaRPr lang="fr-FR" altLang="fr-FR"/>
          </a:p>
        </p:txBody>
      </p:sp>
      <p:sp>
        <p:nvSpPr>
          <p:cNvPr id="6" name="Espace réservé de l'en-tête 5">
            <a:extLst>
              <a:ext uri="{FF2B5EF4-FFF2-40B4-BE49-F238E27FC236}">
                <a16:creationId xmlns:a16="http://schemas.microsoft.com/office/drawing/2014/main" id="{93446F15-C3D3-4122-BAD8-DEF62B7B48D9}"/>
              </a:ext>
            </a:extLst>
          </p:cNvPr>
          <p:cNvSpPr>
            <a:spLocks noGrp="1"/>
          </p:cNvSpPr>
          <p:nvPr>
            <p:ph type="hdr" sz="quarter" idx="12"/>
          </p:nvPr>
        </p:nvSpPr>
        <p:spPr/>
        <p:txBody>
          <a:bodyPr/>
          <a:lstStyle/>
          <a:p>
            <a:pPr>
              <a:defRPr/>
            </a:pPr>
            <a:r>
              <a:rPr lang="fr-FR"/>
              <a:t>SNR 2018</a:t>
            </a:r>
          </a:p>
        </p:txBody>
      </p:sp>
    </p:spTree>
    <p:extLst>
      <p:ext uri="{BB962C8B-B14F-4D97-AF65-F5344CB8AC3E}">
        <p14:creationId xmlns:p14="http://schemas.microsoft.com/office/powerpoint/2010/main" val="1220824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FR" sz="1100" dirty="0"/>
              <a:t>2 voies</a:t>
            </a:r>
            <a:r>
              <a:rPr lang="fr-FR" sz="1100" baseline="0" dirty="0"/>
              <a:t> possibles pour accéder au 7</a:t>
            </a:r>
            <a:r>
              <a:rPr lang="fr-FR" sz="1100" baseline="30000" dirty="0"/>
              <a:t>e</a:t>
            </a:r>
            <a:r>
              <a:rPr lang="fr-FR" sz="1100" baseline="0" dirty="0"/>
              <a:t> dan, la première sur proposition de la CSDGE en fonction de la notoriété reconnue et du rayonnement du candidat. Concernant la seconde voie, le candidat fait acte de candidature après 25 ans de 6</a:t>
            </a:r>
            <a:r>
              <a:rPr lang="fr-FR" sz="1100" baseline="30000" dirty="0"/>
              <a:t>e</a:t>
            </a:r>
            <a:r>
              <a:rPr lang="fr-FR" sz="1100" baseline="0" dirty="0"/>
              <a:t> dan , licencié et toujours investi . Pour la Première voie ou la seconde, le candidat présentera une contribution.</a:t>
            </a:r>
            <a:endParaRPr lang="fr-FR" sz="1100" dirty="0"/>
          </a:p>
          <a:p>
            <a:endParaRPr lang="fr-FR" sz="1100" dirty="0"/>
          </a:p>
        </p:txBody>
      </p:sp>
      <p:sp>
        <p:nvSpPr>
          <p:cNvPr id="4" name="Espace réservé du pied de page 3"/>
          <p:cNvSpPr>
            <a:spLocks noGrp="1"/>
          </p:cNvSpPr>
          <p:nvPr>
            <p:ph type="ftr" sz="quarter" idx="10"/>
          </p:nvPr>
        </p:nvSpPr>
        <p:spPr/>
        <p:txBody>
          <a:bodyPr/>
          <a:lstStyle/>
          <a:p>
            <a:pPr>
              <a:defRPr/>
            </a:pPr>
            <a:r>
              <a:rPr lang="fr-FR" altLang="fr-FR"/>
              <a:t>Document administratif 2018</a:t>
            </a:r>
          </a:p>
        </p:txBody>
      </p:sp>
      <p:sp>
        <p:nvSpPr>
          <p:cNvPr id="5" name="Espace réservé du numéro de diapositive 4"/>
          <p:cNvSpPr>
            <a:spLocks noGrp="1"/>
          </p:cNvSpPr>
          <p:nvPr>
            <p:ph type="sldNum" sz="quarter" idx="11"/>
          </p:nvPr>
        </p:nvSpPr>
        <p:spPr/>
        <p:txBody>
          <a:bodyPr/>
          <a:lstStyle/>
          <a:p>
            <a:pPr>
              <a:defRPr/>
            </a:pPr>
            <a:fld id="{7E3EE50A-7093-44B2-9804-BEAAF270BE26}" type="slidenum">
              <a:rPr lang="fr-FR" altLang="fr-FR" smtClean="0"/>
              <a:pPr>
                <a:defRPr/>
              </a:pPr>
              <a:t>9</a:t>
            </a:fld>
            <a:endParaRPr lang="fr-FR" altLang="fr-FR"/>
          </a:p>
        </p:txBody>
      </p:sp>
      <p:sp>
        <p:nvSpPr>
          <p:cNvPr id="6" name="Espace réservé de l'en-tête 5">
            <a:extLst>
              <a:ext uri="{FF2B5EF4-FFF2-40B4-BE49-F238E27FC236}">
                <a16:creationId xmlns:a16="http://schemas.microsoft.com/office/drawing/2014/main" id="{A48A6E42-53E7-43E6-A754-6E828569C487}"/>
              </a:ext>
            </a:extLst>
          </p:cNvPr>
          <p:cNvSpPr>
            <a:spLocks noGrp="1"/>
          </p:cNvSpPr>
          <p:nvPr>
            <p:ph type="hdr" sz="quarter" idx="12"/>
          </p:nvPr>
        </p:nvSpPr>
        <p:spPr/>
        <p:txBody>
          <a:bodyPr/>
          <a:lstStyle/>
          <a:p>
            <a:pPr>
              <a:defRPr/>
            </a:pPr>
            <a:r>
              <a:rPr lang="fr-FR"/>
              <a:t>SNR 2018</a:t>
            </a:r>
          </a:p>
        </p:txBody>
      </p:sp>
    </p:spTree>
    <p:extLst>
      <p:ext uri="{BB962C8B-B14F-4D97-AF65-F5344CB8AC3E}">
        <p14:creationId xmlns:p14="http://schemas.microsoft.com/office/powerpoint/2010/main" val="5258528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Espace réservé de l'image des diapositives 1">
            <a:extLst>
              <a:ext uri="{FF2B5EF4-FFF2-40B4-BE49-F238E27FC236}">
                <a16:creationId xmlns:a16="http://schemas.microsoft.com/office/drawing/2014/main" id="{34C7662A-B0F5-448A-BD6D-906F8B93C8C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Espace réservé des commentaires 2">
            <a:extLst>
              <a:ext uri="{FF2B5EF4-FFF2-40B4-BE49-F238E27FC236}">
                <a16:creationId xmlns:a16="http://schemas.microsoft.com/office/drawing/2014/main" id="{B1D05C6B-E2B9-443E-8DC8-31DC75C9FFD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
        <p:nvSpPr>
          <p:cNvPr id="32772" name="Espace réservé du numéro de diapositive 3">
            <a:extLst>
              <a:ext uri="{FF2B5EF4-FFF2-40B4-BE49-F238E27FC236}">
                <a16:creationId xmlns:a16="http://schemas.microsoft.com/office/drawing/2014/main" id="{C7799A7C-FE8A-4CD3-8E70-153748EEAF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cs typeface="Arial" panose="020B0604020202020204" pitchFamily="34" charset="0"/>
              </a:defRPr>
            </a:lvl1pPr>
            <a:lvl2pPr marL="37931725" indent="-37474525">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fld id="{477E9C53-BFD6-4849-A166-93A7BDB4F4C9}" type="slidenum">
              <a:rPr lang="fr-FR" altLang="fr-FR" smtClean="0">
                <a:latin typeface="Calibri" panose="020F0502020204030204" pitchFamily="34" charset="0"/>
              </a:rPr>
              <a:pPr/>
              <a:t>10</a:t>
            </a:fld>
            <a:endParaRPr lang="fr-FR" altLang="fr-FR">
              <a:latin typeface="Calibri" panose="020F0502020204030204" pitchFamily="34" charset="0"/>
            </a:endParaRPr>
          </a:p>
        </p:txBody>
      </p:sp>
      <p:sp>
        <p:nvSpPr>
          <p:cNvPr id="32773" name="Espace réservé du pied de page 3">
            <a:extLst>
              <a:ext uri="{FF2B5EF4-FFF2-40B4-BE49-F238E27FC236}">
                <a16:creationId xmlns:a16="http://schemas.microsoft.com/office/drawing/2014/main" id="{72E4B2AF-280E-40C7-A9CA-EC7877F73724}"/>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cs typeface="Arial" panose="020B0604020202020204" pitchFamily="34" charset="0"/>
              </a:defRPr>
            </a:lvl1pPr>
            <a:lvl2pPr marL="37931725" indent="-37474525">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r>
              <a:rPr lang="fr-FR" altLang="fr-FR">
                <a:latin typeface="Calibri" panose="020F0502020204030204" pitchFamily="34" charset="0"/>
              </a:rPr>
              <a:t>Document administratif 2018</a:t>
            </a:r>
          </a:p>
        </p:txBody>
      </p:sp>
      <p:sp>
        <p:nvSpPr>
          <p:cNvPr id="2" name="Espace réservé de l'en-tête 1">
            <a:extLst>
              <a:ext uri="{FF2B5EF4-FFF2-40B4-BE49-F238E27FC236}">
                <a16:creationId xmlns:a16="http://schemas.microsoft.com/office/drawing/2014/main" id="{1DE78D18-A45A-45F6-A30C-A4FB9EB326DC}"/>
              </a:ext>
            </a:extLst>
          </p:cNvPr>
          <p:cNvSpPr>
            <a:spLocks noGrp="1"/>
          </p:cNvSpPr>
          <p:nvPr>
            <p:ph type="hdr" sz="quarter" idx="10"/>
          </p:nvPr>
        </p:nvSpPr>
        <p:spPr/>
        <p:txBody>
          <a:bodyPr/>
          <a:lstStyle/>
          <a:p>
            <a:pPr>
              <a:defRPr/>
            </a:pPr>
            <a:r>
              <a:rPr lang="fr-FR"/>
              <a:t>SNR 2018</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Espace réservé de l'image des diapositives 1">
            <a:extLst>
              <a:ext uri="{FF2B5EF4-FFF2-40B4-BE49-F238E27FC236}">
                <a16:creationId xmlns:a16="http://schemas.microsoft.com/office/drawing/2014/main" id="{60FC24CD-254E-49AC-8FA2-C612CAB7522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Espace réservé des commentaires 2">
            <a:extLst>
              <a:ext uri="{FF2B5EF4-FFF2-40B4-BE49-F238E27FC236}">
                <a16:creationId xmlns:a16="http://schemas.microsoft.com/office/drawing/2014/main" id="{F3F38617-78B3-411E-B939-1F7396AF43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FR" altLang="fr-FR" sz="1100" dirty="0"/>
              <a:t>Chaque CORG établit</a:t>
            </a:r>
            <a:r>
              <a:rPr lang="fr-FR" altLang="fr-FR" sz="1100" baseline="0" dirty="0"/>
              <a:t> le calendrier des examens de grades en fonction de l’étendue de son territoire et du nombre de licenciés. La proximité est préconisée. Chaque territoire doit organiser 3 examens kata (UV1), 3 examens techniques (UV2) et 5 Shiai (UV3) durant la saison sportive.</a:t>
            </a:r>
            <a:endParaRPr lang="fr-FR" altLang="fr-FR" sz="1100" dirty="0"/>
          </a:p>
          <a:p>
            <a:endParaRPr lang="fr-FR" altLang="fr-FR" sz="1100" dirty="0"/>
          </a:p>
        </p:txBody>
      </p:sp>
      <p:sp>
        <p:nvSpPr>
          <p:cNvPr id="34820" name="Espace réservé du numéro de diapositive 3">
            <a:extLst>
              <a:ext uri="{FF2B5EF4-FFF2-40B4-BE49-F238E27FC236}">
                <a16:creationId xmlns:a16="http://schemas.microsoft.com/office/drawing/2014/main" id="{EE28B4F5-53C2-4A02-83C8-7F1D695FC8D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cs typeface="Arial" panose="020B0604020202020204" pitchFamily="34" charset="0"/>
              </a:defRPr>
            </a:lvl1pPr>
            <a:lvl2pPr marL="37931725" indent="-37474525">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fld id="{0E51CB6F-015A-47BB-9493-BBCCAF63C051}" type="slidenum">
              <a:rPr lang="fr-FR" altLang="fr-FR" smtClean="0">
                <a:latin typeface="Calibri" panose="020F0502020204030204" pitchFamily="34" charset="0"/>
              </a:rPr>
              <a:pPr/>
              <a:t>11</a:t>
            </a:fld>
            <a:endParaRPr lang="fr-FR" altLang="fr-FR">
              <a:latin typeface="Calibri" panose="020F0502020204030204" pitchFamily="34" charset="0"/>
            </a:endParaRPr>
          </a:p>
        </p:txBody>
      </p:sp>
      <p:sp>
        <p:nvSpPr>
          <p:cNvPr id="34821" name="Espace réservé du pied de page 3">
            <a:extLst>
              <a:ext uri="{FF2B5EF4-FFF2-40B4-BE49-F238E27FC236}">
                <a16:creationId xmlns:a16="http://schemas.microsoft.com/office/drawing/2014/main" id="{52EA49B5-FDCE-4845-9928-220D8F1BBF9C}"/>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cs typeface="Arial" panose="020B0604020202020204" pitchFamily="34" charset="0"/>
              </a:defRPr>
            </a:lvl1pPr>
            <a:lvl2pPr marL="37931725" indent="-37474525">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r>
              <a:rPr lang="fr-FR" altLang="fr-FR">
                <a:latin typeface="Calibri" panose="020F0502020204030204" pitchFamily="34" charset="0"/>
              </a:rPr>
              <a:t>Document administratif 2018</a:t>
            </a:r>
          </a:p>
        </p:txBody>
      </p:sp>
      <p:sp>
        <p:nvSpPr>
          <p:cNvPr id="2" name="Espace réservé de l'en-tête 1">
            <a:extLst>
              <a:ext uri="{FF2B5EF4-FFF2-40B4-BE49-F238E27FC236}">
                <a16:creationId xmlns:a16="http://schemas.microsoft.com/office/drawing/2014/main" id="{C75691CA-6B97-4B7A-B7E9-53028298309A}"/>
              </a:ext>
            </a:extLst>
          </p:cNvPr>
          <p:cNvSpPr>
            <a:spLocks noGrp="1"/>
          </p:cNvSpPr>
          <p:nvPr>
            <p:ph type="hdr" sz="quarter" idx="10"/>
          </p:nvPr>
        </p:nvSpPr>
        <p:spPr/>
        <p:txBody>
          <a:bodyPr/>
          <a:lstStyle/>
          <a:p>
            <a:pPr>
              <a:defRPr/>
            </a:pPr>
            <a:r>
              <a:rPr lang="fr-FR"/>
              <a:t>SNR 2018</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ce réservé de l'image des diapositives 1">
            <a:extLst>
              <a:ext uri="{FF2B5EF4-FFF2-40B4-BE49-F238E27FC236}">
                <a16:creationId xmlns:a16="http://schemas.microsoft.com/office/drawing/2014/main" id="{0FD5CBB9-A8EB-457D-B2E0-F4AD9CA3CFD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Espace réservé des commentaires 2">
            <a:extLst>
              <a:ext uri="{FF2B5EF4-FFF2-40B4-BE49-F238E27FC236}">
                <a16:creationId xmlns:a16="http://schemas.microsoft.com/office/drawing/2014/main" id="{42B7E93A-5642-47E0-BCBE-A3111604527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FR" altLang="fr-FR" sz="1100" dirty="0"/>
              <a:t>Après proposition des CORG,</a:t>
            </a:r>
            <a:r>
              <a:rPr lang="fr-FR" altLang="fr-FR" sz="1100" baseline="0" dirty="0"/>
              <a:t> </a:t>
            </a:r>
            <a:r>
              <a:rPr lang="fr-FR" altLang="fr-FR" sz="1100" dirty="0"/>
              <a:t>Le corps</a:t>
            </a:r>
            <a:r>
              <a:rPr lang="fr-FR" altLang="fr-FR" sz="1100" baseline="0" dirty="0"/>
              <a:t> des juges nationaux a été réduit afin de permettre une équité nationale et une formation efficiente. La priorité a été donné à des juges formateurs. La liste est établie pour une olympiade.</a:t>
            </a:r>
            <a:endParaRPr lang="fr-FR" altLang="fr-FR" sz="1100" dirty="0"/>
          </a:p>
          <a:p>
            <a:endParaRPr lang="fr-FR" altLang="fr-FR" sz="1100" dirty="0"/>
          </a:p>
        </p:txBody>
      </p:sp>
      <p:sp>
        <p:nvSpPr>
          <p:cNvPr id="3" name="Espace réservé du pied de page 2">
            <a:extLst>
              <a:ext uri="{FF2B5EF4-FFF2-40B4-BE49-F238E27FC236}">
                <a16:creationId xmlns:a16="http://schemas.microsoft.com/office/drawing/2014/main" id="{02A67E21-3643-4537-B1BB-C400A5716AF4}"/>
              </a:ext>
            </a:extLst>
          </p:cNvPr>
          <p:cNvSpPr>
            <a:spLocks noGrp="1"/>
          </p:cNvSpPr>
          <p:nvPr>
            <p:ph type="ftr" sz="quarter" idx="4"/>
          </p:nvPr>
        </p:nvSpPr>
        <p:spPr/>
        <p:txBody>
          <a:bodyPr rtlCol="0"/>
          <a:lstStyle/>
          <a:p>
            <a:pPr fontAlgn="auto">
              <a:spcBef>
                <a:spcPts val="0"/>
              </a:spcBef>
              <a:spcAft>
                <a:spcPts val="0"/>
              </a:spcAft>
              <a:defRPr/>
            </a:pPr>
            <a:r>
              <a:rPr lang="fr-FR">
                <a:latin typeface="+mn-lt"/>
                <a:cs typeface="+mn-cs"/>
              </a:rPr>
              <a:t>Document administratif 2018</a:t>
            </a:r>
          </a:p>
        </p:txBody>
      </p:sp>
      <p:sp>
        <p:nvSpPr>
          <p:cNvPr id="4" name="Espace réservé de l'en-tête 3">
            <a:extLst>
              <a:ext uri="{FF2B5EF4-FFF2-40B4-BE49-F238E27FC236}">
                <a16:creationId xmlns:a16="http://schemas.microsoft.com/office/drawing/2014/main" id="{BAE8B8D5-451F-46EB-BE78-2300631A183A}"/>
              </a:ext>
            </a:extLst>
          </p:cNvPr>
          <p:cNvSpPr>
            <a:spLocks noGrp="1"/>
          </p:cNvSpPr>
          <p:nvPr>
            <p:ph type="hdr" sz="quarter"/>
          </p:nvPr>
        </p:nvSpPr>
        <p:spPr/>
        <p:txBody>
          <a:bodyPr/>
          <a:lstStyle/>
          <a:p>
            <a:pPr>
              <a:defRPr/>
            </a:pPr>
            <a:r>
              <a:rPr lang="fr-FR"/>
              <a:t>SNR 2018</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FR" sz="1100" dirty="0"/>
              <a:t>Lors des examens de grades</a:t>
            </a:r>
            <a:r>
              <a:rPr lang="fr-FR" sz="1100" baseline="0" dirty="0"/>
              <a:t> (kata, technique ou shiai)</a:t>
            </a:r>
            <a:r>
              <a:rPr lang="fr-FR" sz="1100" dirty="0"/>
              <a:t> il est préconisé</a:t>
            </a:r>
            <a:r>
              <a:rPr lang="fr-FR" sz="1100" baseline="0" dirty="0"/>
              <a:t> de prévoir un décorum adapté , d’ouvrir les épreuves avec un salut (ex candidats face aux juges) et un discours adapté (culture, comportement, voie de progression), de valoriser les candidats obtenant un grade supérieur, de donner des pistes de progression pour les candidats ayant échoué et clôturer les épreuves par un salut.</a:t>
            </a:r>
            <a:endParaRPr lang="fr-FR" sz="1100" dirty="0"/>
          </a:p>
          <a:p>
            <a:endParaRPr lang="fr-FR" sz="1100" dirty="0"/>
          </a:p>
        </p:txBody>
      </p:sp>
      <p:sp>
        <p:nvSpPr>
          <p:cNvPr id="4" name="Espace réservé du pied de page 3"/>
          <p:cNvSpPr>
            <a:spLocks noGrp="1"/>
          </p:cNvSpPr>
          <p:nvPr>
            <p:ph type="ftr" sz="quarter" idx="10"/>
          </p:nvPr>
        </p:nvSpPr>
        <p:spPr/>
        <p:txBody>
          <a:bodyPr/>
          <a:lstStyle/>
          <a:p>
            <a:pPr>
              <a:defRPr/>
            </a:pPr>
            <a:r>
              <a:rPr lang="fr-FR" altLang="fr-FR"/>
              <a:t>Document administratif 2018</a:t>
            </a:r>
          </a:p>
        </p:txBody>
      </p:sp>
      <p:sp>
        <p:nvSpPr>
          <p:cNvPr id="5" name="Espace réservé du numéro de diapositive 4"/>
          <p:cNvSpPr>
            <a:spLocks noGrp="1"/>
          </p:cNvSpPr>
          <p:nvPr>
            <p:ph type="sldNum" sz="quarter" idx="11"/>
          </p:nvPr>
        </p:nvSpPr>
        <p:spPr/>
        <p:txBody>
          <a:bodyPr/>
          <a:lstStyle/>
          <a:p>
            <a:pPr>
              <a:defRPr/>
            </a:pPr>
            <a:fld id="{7E3EE50A-7093-44B2-9804-BEAAF270BE26}" type="slidenum">
              <a:rPr lang="fr-FR" altLang="fr-FR" smtClean="0"/>
              <a:pPr>
                <a:defRPr/>
              </a:pPr>
              <a:t>13</a:t>
            </a:fld>
            <a:endParaRPr lang="fr-FR" altLang="fr-FR"/>
          </a:p>
        </p:txBody>
      </p:sp>
      <p:sp>
        <p:nvSpPr>
          <p:cNvPr id="6" name="Espace réservé de l'en-tête 5">
            <a:extLst>
              <a:ext uri="{FF2B5EF4-FFF2-40B4-BE49-F238E27FC236}">
                <a16:creationId xmlns:a16="http://schemas.microsoft.com/office/drawing/2014/main" id="{094CCF4A-58B3-40FC-9532-752084C57C40}"/>
              </a:ext>
            </a:extLst>
          </p:cNvPr>
          <p:cNvSpPr>
            <a:spLocks noGrp="1"/>
          </p:cNvSpPr>
          <p:nvPr>
            <p:ph type="hdr" sz="quarter" idx="12"/>
          </p:nvPr>
        </p:nvSpPr>
        <p:spPr/>
        <p:txBody>
          <a:bodyPr/>
          <a:lstStyle/>
          <a:p>
            <a:pPr>
              <a:defRPr/>
            </a:pPr>
            <a:r>
              <a:rPr lang="fr-FR"/>
              <a:t>SNR 2018</a:t>
            </a:r>
          </a:p>
        </p:txBody>
      </p:sp>
    </p:spTree>
    <p:extLst>
      <p:ext uri="{BB962C8B-B14F-4D97-AF65-F5344CB8AC3E}">
        <p14:creationId xmlns:p14="http://schemas.microsoft.com/office/powerpoint/2010/main" val="3750163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4500"/>
            </a:lvl1pPr>
          </a:lstStyle>
          <a:p>
            <a:r>
              <a:rPr lang="fr-FR"/>
              <a:t>Modifiez le style du titre</a:t>
            </a:r>
          </a:p>
        </p:txBody>
      </p:sp>
      <p:sp>
        <p:nvSpPr>
          <p:cNvPr id="3" name="Sous-titr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D794C97-900A-4041-AD61-30DB95706067}"/>
              </a:ext>
            </a:extLst>
          </p:cNvPr>
          <p:cNvSpPr>
            <a:spLocks noGrp="1"/>
          </p:cNvSpPr>
          <p:nvPr>
            <p:ph type="dt" sz="half" idx="10"/>
          </p:nvPr>
        </p:nvSpPr>
        <p:spPr/>
        <p:txBody>
          <a:bodyPr/>
          <a:lstStyle>
            <a:lvl1pPr>
              <a:defRPr/>
            </a:lvl1pPr>
          </a:lstStyle>
          <a:p>
            <a:pPr>
              <a:defRPr/>
            </a:pPr>
            <a:fld id="{348A054B-254D-4B36-81A6-7C48B1429511}" type="datetime1">
              <a:rPr lang="fr-FR" altLang="fr-FR"/>
              <a:pPr>
                <a:defRPr/>
              </a:pPr>
              <a:t>29/08/2018</a:t>
            </a:fld>
            <a:endParaRPr lang="fr-FR" altLang="fr-FR"/>
          </a:p>
        </p:txBody>
      </p:sp>
      <p:sp>
        <p:nvSpPr>
          <p:cNvPr id="5" name="Espace réservé du pied de page 4">
            <a:extLst>
              <a:ext uri="{FF2B5EF4-FFF2-40B4-BE49-F238E27FC236}">
                <a16:creationId xmlns:a16="http://schemas.microsoft.com/office/drawing/2014/main" id="{08375630-C63E-420A-ABC2-E2EE495A7606}"/>
              </a:ext>
            </a:extLst>
          </p:cNvPr>
          <p:cNvSpPr>
            <a:spLocks noGrp="1"/>
          </p:cNvSpPr>
          <p:nvPr>
            <p:ph type="ftr" sz="quarter" idx="11"/>
          </p:nvPr>
        </p:nvSpPr>
        <p:spPr/>
        <p:txBody>
          <a:bodyPr/>
          <a:lstStyle>
            <a:lvl1pPr>
              <a:defRPr/>
            </a:lvl1pPr>
          </a:lstStyle>
          <a:p>
            <a:pPr>
              <a:defRPr/>
            </a:pPr>
            <a:r>
              <a:rPr lang="fr-FR"/>
              <a:t>CSDGE de la FFJDA - 24 Novembre 2016</a:t>
            </a:r>
          </a:p>
        </p:txBody>
      </p:sp>
      <p:sp>
        <p:nvSpPr>
          <p:cNvPr id="6" name="Espace réservé du numéro de diapositive 5">
            <a:extLst>
              <a:ext uri="{FF2B5EF4-FFF2-40B4-BE49-F238E27FC236}">
                <a16:creationId xmlns:a16="http://schemas.microsoft.com/office/drawing/2014/main" id="{4774302C-5659-4F87-8BCA-3CB9DC5F8451}"/>
              </a:ext>
            </a:extLst>
          </p:cNvPr>
          <p:cNvSpPr>
            <a:spLocks noGrp="1"/>
          </p:cNvSpPr>
          <p:nvPr>
            <p:ph type="sldNum" sz="quarter" idx="12"/>
          </p:nvPr>
        </p:nvSpPr>
        <p:spPr/>
        <p:txBody>
          <a:bodyPr/>
          <a:lstStyle>
            <a:lvl1pPr>
              <a:defRPr/>
            </a:lvl1pPr>
          </a:lstStyle>
          <a:p>
            <a:pPr>
              <a:defRPr/>
            </a:pPr>
            <a:fld id="{411875A3-76B6-4DFA-BBEF-94E1D5E1B630}" type="slidenum">
              <a:rPr lang="fr-FR" altLang="fr-FR"/>
              <a:pPr>
                <a:defRPr/>
              </a:pPr>
              <a:t>‹N°›</a:t>
            </a:fld>
            <a:endParaRPr lang="fr-FR" altLang="fr-FR"/>
          </a:p>
        </p:txBody>
      </p:sp>
    </p:spTree>
    <p:extLst>
      <p:ext uri="{BB962C8B-B14F-4D97-AF65-F5344CB8AC3E}">
        <p14:creationId xmlns:p14="http://schemas.microsoft.com/office/powerpoint/2010/main" val="4067782159"/>
      </p:ext>
    </p:extLst>
  </p:cSld>
  <p:clrMapOvr>
    <a:masterClrMapping/>
  </p:clrMapOvr>
  <p:transition spd="slow">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82FE899-4CE2-499F-A2D9-1F7C169B29DB}"/>
              </a:ext>
            </a:extLst>
          </p:cNvPr>
          <p:cNvSpPr>
            <a:spLocks noGrp="1"/>
          </p:cNvSpPr>
          <p:nvPr>
            <p:ph type="dt" sz="half" idx="10"/>
          </p:nvPr>
        </p:nvSpPr>
        <p:spPr/>
        <p:txBody>
          <a:bodyPr/>
          <a:lstStyle>
            <a:lvl1pPr>
              <a:defRPr/>
            </a:lvl1pPr>
          </a:lstStyle>
          <a:p>
            <a:pPr>
              <a:defRPr/>
            </a:pPr>
            <a:fld id="{3129060C-45C2-4C7A-B588-8B725FF6DDCE}" type="datetime1">
              <a:rPr lang="fr-FR" altLang="fr-FR"/>
              <a:pPr>
                <a:defRPr/>
              </a:pPr>
              <a:t>29/08/2018</a:t>
            </a:fld>
            <a:endParaRPr lang="fr-FR" altLang="fr-FR"/>
          </a:p>
        </p:txBody>
      </p:sp>
      <p:sp>
        <p:nvSpPr>
          <p:cNvPr id="5" name="Espace réservé du pied de page 4">
            <a:extLst>
              <a:ext uri="{FF2B5EF4-FFF2-40B4-BE49-F238E27FC236}">
                <a16:creationId xmlns:a16="http://schemas.microsoft.com/office/drawing/2014/main" id="{B3EA6C20-4CF4-48EE-8A3E-809BC71E5D57}"/>
              </a:ext>
            </a:extLst>
          </p:cNvPr>
          <p:cNvSpPr>
            <a:spLocks noGrp="1"/>
          </p:cNvSpPr>
          <p:nvPr>
            <p:ph type="ftr" sz="quarter" idx="11"/>
          </p:nvPr>
        </p:nvSpPr>
        <p:spPr/>
        <p:txBody>
          <a:bodyPr/>
          <a:lstStyle>
            <a:lvl1pPr>
              <a:defRPr/>
            </a:lvl1pPr>
          </a:lstStyle>
          <a:p>
            <a:pPr>
              <a:defRPr/>
            </a:pPr>
            <a:r>
              <a:rPr lang="fr-FR"/>
              <a:t>CSDGE de la FFJDA - 24 Novembre 2016</a:t>
            </a:r>
          </a:p>
        </p:txBody>
      </p:sp>
      <p:sp>
        <p:nvSpPr>
          <p:cNvPr id="6" name="Espace réservé du numéro de diapositive 5">
            <a:extLst>
              <a:ext uri="{FF2B5EF4-FFF2-40B4-BE49-F238E27FC236}">
                <a16:creationId xmlns:a16="http://schemas.microsoft.com/office/drawing/2014/main" id="{B35956FF-764C-4EB4-B312-250BE813886A}"/>
              </a:ext>
            </a:extLst>
          </p:cNvPr>
          <p:cNvSpPr>
            <a:spLocks noGrp="1"/>
          </p:cNvSpPr>
          <p:nvPr>
            <p:ph type="sldNum" sz="quarter" idx="12"/>
          </p:nvPr>
        </p:nvSpPr>
        <p:spPr/>
        <p:txBody>
          <a:bodyPr/>
          <a:lstStyle>
            <a:lvl1pPr>
              <a:defRPr/>
            </a:lvl1pPr>
          </a:lstStyle>
          <a:p>
            <a:pPr>
              <a:defRPr/>
            </a:pPr>
            <a:fld id="{C382F28D-B30C-41C0-A4D1-9733E3D395EC}" type="slidenum">
              <a:rPr lang="fr-FR" altLang="fr-FR"/>
              <a:pPr>
                <a:defRPr/>
              </a:pPr>
              <a:t>‹N°›</a:t>
            </a:fld>
            <a:endParaRPr lang="fr-FR" altLang="fr-FR"/>
          </a:p>
        </p:txBody>
      </p:sp>
    </p:spTree>
    <p:extLst>
      <p:ext uri="{BB962C8B-B14F-4D97-AF65-F5344CB8AC3E}">
        <p14:creationId xmlns:p14="http://schemas.microsoft.com/office/powerpoint/2010/main" val="340803482"/>
      </p:ext>
    </p:extLst>
  </p:cSld>
  <p:clrMapOvr>
    <a:masterClrMapping/>
  </p:clrMapOvr>
  <p:transition spd="slow">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9"/>
            <a:ext cx="7886700" cy="2852737"/>
          </a:xfrm>
        </p:spPr>
        <p:txBody>
          <a:bodyPr anchor="b"/>
          <a:lstStyle>
            <a:lvl1pPr>
              <a:defRPr sz="4500"/>
            </a:lvl1pPr>
          </a:lstStyle>
          <a:p>
            <a:r>
              <a:rPr lang="fr-FR"/>
              <a:t>Modifiez le style du titre</a:t>
            </a:r>
          </a:p>
        </p:txBody>
      </p:sp>
      <p:sp>
        <p:nvSpPr>
          <p:cNvPr id="3" name="Espace réservé du texte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Modifiez les styles du texte du masque</a:t>
            </a:r>
          </a:p>
        </p:txBody>
      </p:sp>
      <p:sp>
        <p:nvSpPr>
          <p:cNvPr id="4" name="Espace réservé de la date 3">
            <a:extLst>
              <a:ext uri="{FF2B5EF4-FFF2-40B4-BE49-F238E27FC236}">
                <a16:creationId xmlns:a16="http://schemas.microsoft.com/office/drawing/2014/main" id="{8C420B27-7ED1-4313-AACE-0BCBA5088314}"/>
              </a:ext>
            </a:extLst>
          </p:cNvPr>
          <p:cNvSpPr>
            <a:spLocks noGrp="1"/>
          </p:cNvSpPr>
          <p:nvPr>
            <p:ph type="dt" sz="half" idx="10"/>
          </p:nvPr>
        </p:nvSpPr>
        <p:spPr/>
        <p:txBody>
          <a:bodyPr/>
          <a:lstStyle>
            <a:lvl1pPr>
              <a:defRPr/>
            </a:lvl1pPr>
          </a:lstStyle>
          <a:p>
            <a:pPr>
              <a:defRPr/>
            </a:pPr>
            <a:fld id="{6E3D96A5-FD51-4B35-A4E0-E7A171A34167}" type="datetime1">
              <a:rPr lang="fr-FR" altLang="fr-FR"/>
              <a:pPr>
                <a:defRPr/>
              </a:pPr>
              <a:t>29/08/2018</a:t>
            </a:fld>
            <a:endParaRPr lang="fr-FR" altLang="fr-FR"/>
          </a:p>
        </p:txBody>
      </p:sp>
      <p:sp>
        <p:nvSpPr>
          <p:cNvPr id="5" name="Espace réservé du pied de page 4">
            <a:extLst>
              <a:ext uri="{FF2B5EF4-FFF2-40B4-BE49-F238E27FC236}">
                <a16:creationId xmlns:a16="http://schemas.microsoft.com/office/drawing/2014/main" id="{E348852A-EE21-4F09-B75F-2502CD8B2775}"/>
              </a:ext>
            </a:extLst>
          </p:cNvPr>
          <p:cNvSpPr>
            <a:spLocks noGrp="1"/>
          </p:cNvSpPr>
          <p:nvPr>
            <p:ph type="ftr" sz="quarter" idx="11"/>
          </p:nvPr>
        </p:nvSpPr>
        <p:spPr/>
        <p:txBody>
          <a:bodyPr/>
          <a:lstStyle>
            <a:lvl1pPr>
              <a:defRPr/>
            </a:lvl1pPr>
          </a:lstStyle>
          <a:p>
            <a:pPr>
              <a:defRPr/>
            </a:pPr>
            <a:r>
              <a:rPr lang="fr-FR"/>
              <a:t>CSDGE de la FFJDA - 24 Novembre 2016</a:t>
            </a:r>
          </a:p>
        </p:txBody>
      </p:sp>
      <p:sp>
        <p:nvSpPr>
          <p:cNvPr id="6" name="Espace réservé du numéro de diapositive 5">
            <a:extLst>
              <a:ext uri="{FF2B5EF4-FFF2-40B4-BE49-F238E27FC236}">
                <a16:creationId xmlns:a16="http://schemas.microsoft.com/office/drawing/2014/main" id="{B75D0D37-8BD7-456D-96C8-5B41CBCF78DB}"/>
              </a:ext>
            </a:extLst>
          </p:cNvPr>
          <p:cNvSpPr>
            <a:spLocks noGrp="1"/>
          </p:cNvSpPr>
          <p:nvPr>
            <p:ph type="sldNum" sz="quarter" idx="12"/>
          </p:nvPr>
        </p:nvSpPr>
        <p:spPr/>
        <p:txBody>
          <a:bodyPr/>
          <a:lstStyle>
            <a:lvl1pPr>
              <a:defRPr/>
            </a:lvl1pPr>
          </a:lstStyle>
          <a:p>
            <a:pPr>
              <a:defRPr/>
            </a:pPr>
            <a:fld id="{533D6DF5-3712-406E-A9BB-B601EB7189BF}" type="slidenum">
              <a:rPr lang="fr-FR" altLang="fr-FR"/>
              <a:pPr>
                <a:defRPr/>
              </a:pPr>
              <a:t>‹N°›</a:t>
            </a:fld>
            <a:endParaRPr lang="fr-FR" altLang="fr-FR"/>
          </a:p>
        </p:txBody>
      </p:sp>
    </p:spTree>
    <p:extLst>
      <p:ext uri="{BB962C8B-B14F-4D97-AF65-F5344CB8AC3E}">
        <p14:creationId xmlns:p14="http://schemas.microsoft.com/office/powerpoint/2010/main" val="1596912645"/>
      </p:ext>
    </p:extLst>
  </p:cSld>
  <p:clrMapOvr>
    <a:masterClrMapping/>
  </p:clrMapOvr>
  <p:transition spd="slow">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286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291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a:extLst>
              <a:ext uri="{FF2B5EF4-FFF2-40B4-BE49-F238E27FC236}">
                <a16:creationId xmlns:a16="http://schemas.microsoft.com/office/drawing/2014/main" id="{5D4ACF6C-C719-406C-A226-A47251A309FE}"/>
              </a:ext>
            </a:extLst>
          </p:cNvPr>
          <p:cNvSpPr>
            <a:spLocks noGrp="1"/>
          </p:cNvSpPr>
          <p:nvPr>
            <p:ph type="dt" sz="half" idx="10"/>
          </p:nvPr>
        </p:nvSpPr>
        <p:spPr/>
        <p:txBody>
          <a:bodyPr/>
          <a:lstStyle>
            <a:lvl1pPr>
              <a:defRPr/>
            </a:lvl1pPr>
          </a:lstStyle>
          <a:p>
            <a:pPr>
              <a:defRPr/>
            </a:pPr>
            <a:fld id="{91CF8A29-0432-4A31-B0BB-D9433658F1FE}" type="datetime1">
              <a:rPr lang="fr-FR" altLang="fr-FR"/>
              <a:pPr>
                <a:defRPr/>
              </a:pPr>
              <a:t>29/08/2018</a:t>
            </a:fld>
            <a:endParaRPr lang="fr-FR" altLang="fr-FR"/>
          </a:p>
        </p:txBody>
      </p:sp>
      <p:sp>
        <p:nvSpPr>
          <p:cNvPr id="6" name="Espace réservé du pied de page 4">
            <a:extLst>
              <a:ext uri="{FF2B5EF4-FFF2-40B4-BE49-F238E27FC236}">
                <a16:creationId xmlns:a16="http://schemas.microsoft.com/office/drawing/2014/main" id="{6403FA09-D7C2-45D9-9689-76976C11D5F6}"/>
              </a:ext>
            </a:extLst>
          </p:cNvPr>
          <p:cNvSpPr>
            <a:spLocks noGrp="1"/>
          </p:cNvSpPr>
          <p:nvPr>
            <p:ph type="ftr" sz="quarter" idx="11"/>
          </p:nvPr>
        </p:nvSpPr>
        <p:spPr/>
        <p:txBody>
          <a:bodyPr/>
          <a:lstStyle>
            <a:lvl1pPr>
              <a:defRPr/>
            </a:lvl1pPr>
          </a:lstStyle>
          <a:p>
            <a:pPr>
              <a:defRPr/>
            </a:pPr>
            <a:r>
              <a:rPr lang="fr-FR"/>
              <a:t>CSDGE de la FFJDA - 24 Novembre 2016</a:t>
            </a:r>
          </a:p>
        </p:txBody>
      </p:sp>
      <p:sp>
        <p:nvSpPr>
          <p:cNvPr id="7" name="Espace réservé du numéro de diapositive 5">
            <a:extLst>
              <a:ext uri="{FF2B5EF4-FFF2-40B4-BE49-F238E27FC236}">
                <a16:creationId xmlns:a16="http://schemas.microsoft.com/office/drawing/2014/main" id="{478C90DA-B932-4CC4-BD8F-C4EFB3CC5A1B}"/>
              </a:ext>
            </a:extLst>
          </p:cNvPr>
          <p:cNvSpPr>
            <a:spLocks noGrp="1"/>
          </p:cNvSpPr>
          <p:nvPr>
            <p:ph type="sldNum" sz="quarter" idx="12"/>
          </p:nvPr>
        </p:nvSpPr>
        <p:spPr/>
        <p:txBody>
          <a:bodyPr/>
          <a:lstStyle>
            <a:lvl1pPr>
              <a:defRPr/>
            </a:lvl1pPr>
          </a:lstStyle>
          <a:p>
            <a:pPr>
              <a:defRPr/>
            </a:pPr>
            <a:fld id="{2E8CD6DE-2A6C-445C-B68A-9257AE6C148B}" type="slidenum">
              <a:rPr lang="fr-FR" altLang="fr-FR"/>
              <a:pPr>
                <a:defRPr/>
              </a:pPr>
              <a:t>‹N°›</a:t>
            </a:fld>
            <a:endParaRPr lang="fr-FR" altLang="fr-FR"/>
          </a:p>
        </p:txBody>
      </p:sp>
    </p:spTree>
    <p:extLst>
      <p:ext uri="{BB962C8B-B14F-4D97-AF65-F5344CB8AC3E}">
        <p14:creationId xmlns:p14="http://schemas.microsoft.com/office/powerpoint/2010/main" val="942799380"/>
      </p:ext>
    </p:extLst>
  </p:cSld>
  <p:clrMapOvr>
    <a:masterClrMapping/>
  </p:clrMapOvr>
  <p:transition spd="slow">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29841" y="365126"/>
            <a:ext cx="7886700" cy="1325563"/>
          </a:xfrm>
        </p:spPr>
        <p:txBody>
          <a:bodyPr/>
          <a:lstStyle/>
          <a:p>
            <a:r>
              <a:rPr lang="fr-FR"/>
              <a:t>Modifiez le style du titre</a:t>
            </a:r>
          </a:p>
        </p:txBody>
      </p:sp>
      <p:sp>
        <p:nvSpPr>
          <p:cNvPr id="3" name="Espace réservé du texte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Modifiez les styles du texte du masque</a:t>
            </a:r>
          </a:p>
        </p:txBody>
      </p:sp>
      <p:sp>
        <p:nvSpPr>
          <p:cNvPr id="4" name="Espace réservé du contenu 3"/>
          <p:cNvSpPr>
            <a:spLocks noGrp="1"/>
          </p:cNvSpPr>
          <p:nvPr>
            <p:ph sz="half" idx="2"/>
          </p:nvPr>
        </p:nvSpPr>
        <p:spPr>
          <a:xfrm>
            <a:off x="629842" y="2505075"/>
            <a:ext cx="3868340"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Modifiez les styles du texte du masque</a:t>
            </a:r>
          </a:p>
        </p:txBody>
      </p:sp>
      <p:sp>
        <p:nvSpPr>
          <p:cNvPr id="6" name="Espace réservé du contenu 5"/>
          <p:cNvSpPr>
            <a:spLocks noGrp="1"/>
          </p:cNvSpPr>
          <p:nvPr>
            <p:ph sz="quarter" idx="4"/>
          </p:nvPr>
        </p:nvSpPr>
        <p:spPr>
          <a:xfrm>
            <a:off x="4629150" y="2505075"/>
            <a:ext cx="3887391"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a:extLst>
              <a:ext uri="{FF2B5EF4-FFF2-40B4-BE49-F238E27FC236}">
                <a16:creationId xmlns:a16="http://schemas.microsoft.com/office/drawing/2014/main" id="{1EEE8178-F227-4EFC-A94D-2CD50B8A94BF}"/>
              </a:ext>
            </a:extLst>
          </p:cNvPr>
          <p:cNvSpPr>
            <a:spLocks noGrp="1"/>
          </p:cNvSpPr>
          <p:nvPr>
            <p:ph type="dt" sz="half" idx="10"/>
          </p:nvPr>
        </p:nvSpPr>
        <p:spPr/>
        <p:txBody>
          <a:bodyPr/>
          <a:lstStyle>
            <a:lvl1pPr>
              <a:defRPr/>
            </a:lvl1pPr>
          </a:lstStyle>
          <a:p>
            <a:pPr>
              <a:defRPr/>
            </a:pPr>
            <a:fld id="{8F6F1072-E6A4-475E-A95A-FA2CF6C0036D}" type="datetime1">
              <a:rPr lang="fr-FR" altLang="fr-FR"/>
              <a:pPr>
                <a:defRPr/>
              </a:pPr>
              <a:t>29/08/2018</a:t>
            </a:fld>
            <a:endParaRPr lang="fr-FR" altLang="fr-FR"/>
          </a:p>
        </p:txBody>
      </p:sp>
      <p:sp>
        <p:nvSpPr>
          <p:cNvPr id="8" name="Espace réservé du pied de page 4">
            <a:extLst>
              <a:ext uri="{FF2B5EF4-FFF2-40B4-BE49-F238E27FC236}">
                <a16:creationId xmlns:a16="http://schemas.microsoft.com/office/drawing/2014/main" id="{70AF1428-57F5-4317-9D81-5B253E343795}"/>
              </a:ext>
            </a:extLst>
          </p:cNvPr>
          <p:cNvSpPr>
            <a:spLocks noGrp="1"/>
          </p:cNvSpPr>
          <p:nvPr>
            <p:ph type="ftr" sz="quarter" idx="11"/>
          </p:nvPr>
        </p:nvSpPr>
        <p:spPr/>
        <p:txBody>
          <a:bodyPr/>
          <a:lstStyle>
            <a:lvl1pPr>
              <a:defRPr/>
            </a:lvl1pPr>
          </a:lstStyle>
          <a:p>
            <a:pPr>
              <a:defRPr/>
            </a:pPr>
            <a:r>
              <a:rPr lang="fr-FR"/>
              <a:t>CSDGE de la FFJDA - 24 Novembre 2016</a:t>
            </a:r>
          </a:p>
        </p:txBody>
      </p:sp>
      <p:sp>
        <p:nvSpPr>
          <p:cNvPr id="9" name="Espace réservé du numéro de diapositive 5">
            <a:extLst>
              <a:ext uri="{FF2B5EF4-FFF2-40B4-BE49-F238E27FC236}">
                <a16:creationId xmlns:a16="http://schemas.microsoft.com/office/drawing/2014/main" id="{6004B80A-1567-448F-BD72-4057567C6FA7}"/>
              </a:ext>
            </a:extLst>
          </p:cNvPr>
          <p:cNvSpPr>
            <a:spLocks noGrp="1"/>
          </p:cNvSpPr>
          <p:nvPr>
            <p:ph type="sldNum" sz="quarter" idx="12"/>
          </p:nvPr>
        </p:nvSpPr>
        <p:spPr/>
        <p:txBody>
          <a:bodyPr/>
          <a:lstStyle>
            <a:lvl1pPr>
              <a:defRPr/>
            </a:lvl1pPr>
          </a:lstStyle>
          <a:p>
            <a:pPr>
              <a:defRPr/>
            </a:pPr>
            <a:fld id="{602F654D-72CA-497B-BE82-295A74A715D6}" type="slidenum">
              <a:rPr lang="fr-FR" altLang="fr-FR"/>
              <a:pPr>
                <a:defRPr/>
              </a:pPr>
              <a:t>‹N°›</a:t>
            </a:fld>
            <a:endParaRPr lang="fr-FR" altLang="fr-FR"/>
          </a:p>
        </p:txBody>
      </p:sp>
    </p:spTree>
    <p:extLst>
      <p:ext uri="{BB962C8B-B14F-4D97-AF65-F5344CB8AC3E}">
        <p14:creationId xmlns:p14="http://schemas.microsoft.com/office/powerpoint/2010/main" val="679416966"/>
      </p:ext>
    </p:extLst>
  </p:cSld>
  <p:clrMapOvr>
    <a:masterClrMapping/>
  </p:clrMapOvr>
  <p:transition spd="slow">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3">
            <a:extLst>
              <a:ext uri="{FF2B5EF4-FFF2-40B4-BE49-F238E27FC236}">
                <a16:creationId xmlns:a16="http://schemas.microsoft.com/office/drawing/2014/main" id="{FDD5FB08-E02C-41E8-BE6E-5D0D0C27A296}"/>
              </a:ext>
            </a:extLst>
          </p:cNvPr>
          <p:cNvSpPr>
            <a:spLocks noGrp="1"/>
          </p:cNvSpPr>
          <p:nvPr>
            <p:ph type="dt" sz="half" idx="10"/>
          </p:nvPr>
        </p:nvSpPr>
        <p:spPr/>
        <p:txBody>
          <a:bodyPr/>
          <a:lstStyle>
            <a:lvl1pPr>
              <a:defRPr/>
            </a:lvl1pPr>
          </a:lstStyle>
          <a:p>
            <a:pPr>
              <a:defRPr/>
            </a:pPr>
            <a:fld id="{56320A41-B584-4D1E-8E41-C481E4B85755}" type="datetime1">
              <a:rPr lang="fr-FR" altLang="fr-FR"/>
              <a:pPr>
                <a:defRPr/>
              </a:pPr>
              <a:t>29/08/2018</a:t>
            </a:fld>
            <a:endParaRPr lang="fr-FR" altLang="fr-FR"/>
          </a:p>
        </p:txBody>
      </p:sp>
      <p:sp>
        <p:nvSpPr>
          <p:cNvPr id="4" name="Espace réservé du pied de page 4">
            <a:extLst>
              <a:ext uri="{FF2B5EF4-FFF2-40B4-BE49-F238E27FC236}">
                <a16:creationId xmlns:a16="http://schemas.microsoft.com/office/drawing/2014/main" id="{98A42629-D71F-4EB6-A555-D112FD7E544C}"/>
              </a:ext>
            </a:extLst>
          </p:cNvPr>
          <p:cNvSpPr>
            <a:spLocks noGrp="1"/>
          </p:cNvSpPr>
          <p:nvPr>
            <p:ph type="ftr" sz="quarter" idx="11"/>
          </p:nvPr>
        </p:nvSpPr>
        <p:spPr/>
        <p:txBody>
          <a:bodyPr/>
          <a:lstStyle>
            <a:lvl1pPr>
              <a:defRPr/>
            </a:lvl1pPr>
          </a:lstStyle>
          <a:p>
            <a:pPr>
              <a:defRPr/>
            </a:pPr>
            <a:r>
              <a:rPr lang="fr-FR"/>
              <a:t>CSDGE de la FFJDA - 24 Novembre 2016</a:t>
            </a:r>
          </a:p>
        </p:txBody>
      </p:sp>
      <p:sp>
        <p:nvSpPr>
          <p:cNvPr id="5" name="Espace réservé du numéro de diapositive 5">
            <a:extLst>
              <a:ext uri="{FF2B5EF4-FFF2-40B4-BE49-F238E27FC236}">
                <a16:creationId xmlns:a16="http://schemas.microsoft.com/office/drawing/2014/main" id="{20B145F7-BEB4-4D33-A241-4C1460F9BC91}"/>
              </a:ext>
            </a:extLst>
          </p:cNvPr>
          <p:cNvSpPr>
            <a:spLocks noGrp="1"/>
          </p:cNvSpPr>
          <p:nvPr>
            <p:ph type="sldNum" sz="quarter" idx="12"/>
          </p:nvPr>
        </p:nvSpPr>
        <p:spPr/>
        <p:txBody>
          <a:bodyPr/>
          <a:lstStyle>
            <a:lvl1pPr>
              <a:defRPr/>
            </a:lvl1pPr>
          </a:lstStyle>
          <a:p>
            <a:pPr>
              <a:defRPr/>
            </a:pPr>
            <a:fld id="{D6F07FAB-C5E1-42A0-905B-02697E4E3E31}" type="slidenum">
              <a:rPr lang="fr-FR" altLang="fr-FR"/>
              <a:pPr>
                <a:defRPr/>
              </a:pPr>
              <a:t>‹N°›</a:t>
            </a:fld>
            <a:endParaRPr lang="fr-FR" altLang="fr-FR"/>
          </a:p>
        </p:txBody>
      </p:sp>
    </p:spTree>
    <p:extLst>
      <p:ext uri="{BB962C8B-B14F-4D97-AF65-F5344CB8AC3E}">
        <p14:creationId xmlns:p14="http://schemas.microsoft.com/office/powerpoint/2010/main" val="4053396529"/>
      </p:ext>
    </p:extLst>
  </p:cSld>
  <p:clrMapOvr>
    <a:masterClrMapping/>
  </p:clrMapOvr>
  <p:transition spd="slow">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a:extLst>
              <a:ext uri="{FF2B5EF4-FFF2-40B4-BE49-F238E27FC236}">
                <a16:creationId xmlns:a16="http://schemas.microsoft.com/office/drawing/2014/main" id="{74D6C5B8-066F-46F0-9852-F4A958BBC049}"/>
              </a:ext>
            </a:extLst>
          </p:cNvPr>
          <p:cNvSpPr>
            <a:spLocks noGrp="1"/>
          </p:cNvSpPr>
          <p:nvPr>
            <p:ph type="dt" sz="half" idx="10"/>
          </p:nvPr>
        </p:nvSpPr>
        <p:spPr/>
        <p:txBody>
          <a:bodyPr/>
          <a:lstStyle>
            <a:lvl1pPr>
              <a:defRPr/>
            </a:lvl1pPr>
          </a:lstStyle>
          <a:p>
            <a:pPr>
              <a:defRPr/>
            </a:pPr>
            <a:fld id="{D2C1F092-8258-4C2E-B5BB-33A5F4669433}" type="datetime1">
              <a:rPr lang="fr-FR" altLang="fr-FR"/>
              <a:pPr>
                <a:defRPr/>
              </a:pPr>
              <a:t>29/08/2018</a:t>
            </a:fld>
            <a:endParaRPr lang="fr-FR" altLang="fr-FR"/>
          </a:p>
        </p:txBody>
      </p:sp>
      <p:sp>
        <p:nvSpPr>
          <p:cNvPr id="3" name="Espace réservé du pied de page 4">
            <a:extLst>
              <a:ext uri="{FF2B5EF4-FFF2-40B4-BE49-F238E27FC236}">
                <a16:creationId xmlns:a16="http://schemas.microsoft.com/office/drawing/2014/main" id="{F99B5B02-BD6C-4756-AB2F-B7CC564E2AE7}"/>
              </a:ext>
            </a:extLst>
          </p:cNvPr>
          <p:cNvSpPr>
            <a:spLocks noGrp="1"/>
          </p:cNvSpPr>
          <p:nvPr>
            <p:ph type="ftr" sz="quarter" idx="11"/>
          </p:nvPr>
        </p:nvSpPr>
        <p:spPr/>
        <p:txBody>
          <a:bodyPr/>
          <a:lstStyle>
            <a:lvl1pPr>
              <a:defRPr/>
            </a:lvl1pPr>
          </a:lstStyle>
          <a:p>
            <a:pPr>
              <a:defRPr/>
            </a:pPr>
            <a:r>
              <a:rPr lang="fr-FR"/>
              <a:t>CSDGE de la FFJDA - 24 Novembre 2016</a:t>
            </a:r>
          </a:p>
        </p:txBody>
      </p:sp>
      <p:sp>
        <p:nvSpPr>
          <p:cNvPr id="4" name="Espace réservé du numéro de diapositive 5">
            <a:extLst>
              <a:ext uri="{FF2B5EF4-FFF2-40B4-BE49-F238E27FC236}">
                <a16:creationId xmlns:a16="http://schemas.microsoft.com/office/drawing/2014/main" id="{07F3CC09-8662-43B1-86A7-A8E259E44370}"/>
              </a:ext>
            </a:extLst>
          </p:cNvPr>
          <p:cNvSpPr>
            <a:spLocks noGrp="1"/>
          </p:cNvSpPr>
          <p:nvPr>
            <p:ph type="sldNum" sz="quarter" idx="12"/>
          </p:nvPr>
        </p:nvSpPr>
        <p:spPr/>
        <p:txBody>
          <a:bodyPr/>
          <a:lstStyle>
            <a:lvl1pPr>
              <a:defRPr/>
            </a:lvl1pPr>
          </a:lstStyle>
          <a:p>
            <a:pPr>
              <a:defRPr/>
            </a:pPr>
            <a:fld id="{1DFFC6BD-3653-467D-A959-6C6D1B3B4D92}" type="slidenum">
              <a:rPr lang="fr-FR" altLang="fr-FR"/>
              <a:pPr>
                <a:defRPr/>
              </a:pPr>
              <a:t>‹N°›</a:t>
            </a:fld>
            <a:endParaRPr lang="fr-FR" altLang="fr-FR"/>
          </a:p>
        </p:txBody>
      </p:sp>
    </p:spTree>
    <p:extLst>
      <p:ext uri="{BB962C8B-B14F-4D97-AF65-F5344CB8AC3E}">
        <p14:creationId xmlns:p14="http://schemas.microsoft.com/office/powerpoint/2010/main" val="73092533"/>
      </p:ext>
    </p:extLst>
  </p:cSld>
  <p:clrMapOvr>
    <a:masterClrMapping/>
  </p:clrMapOvr>
  <p:transition spd="slow">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du contenu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Modifiez les styles du texte du masque</a:t>
            </a:r>
          </a:p>
        </p:txBody>
      </p:sp>
      <p:sp>
        <p:nvSpPr>
          <p:cNvPr id="5" name="Espace réservé de la date 3">
            <a:extLst>
              <a:ext uri="{FF2B5EF4-FFF2-40B4-BE49-F238E27FC236}">
                <a16:creationId xmlns:a16="http://schemas.microsoft.com/office/drawing/2014/main" id="{2ADA9425-B95F-4099-B307-1E5033E96085}"/>
              </a:ext>
            </a:extLst>
          </p:cNvPr>
          <p:cNvSpPr>
            <a:spLocks noGrp="1"/>
          </p:cNvSpPr>
          <p:nvPr>
            <p:ph type="dt" sz="half" idx="10"/>
          </p:nvPr>
        </p:nvSpPr>
        <p:spPr/>
        <p:txBody>
          <a:bodyPr/>
          <a:lstStyle>
            <a:lvl1pPr>
              <a:defRPr/>
            </a:lvl1pPr>
          </a:lstStyle>
          <a:p>
            <a:pPr>
              <a:defRPr/>
            </a:pPr>
            <a:fld id="{A219AB8E-5B16-4F09-99B7-F486B2C3B1B0}" type="datetime1">
              <a:rPr lang="fr-FR" altLang="fr-FR"/>
              <a:pPr>
                <a:defRPr/>
              </a:pPr>
              <a:t>29/08/2018</a:t>
            </a:fld>
            <a:endParaRPr lang="fr-FR" altLang="fr-FR"/>
          </a:p>
        </p:txBody>
      </p:sp>
      <p:sp>
        <p:nvSpPr>
          <p:cNvPr id="6" name="Espace réservé du pied de page 4">
            <a:extLst>
              <a:ext uri="{FF2B5EF4-FFF2-40B4-BE49-F238E27FC236}">
                <a16:creationId xmlns:a16="http://schemas.microsoft.com/office/drawing/2014/main" id="{DE5AD8BC-AE67-41D5-861B-70A3731A572D}"/>
              </a:ext>
            </a:extLst>
          </p:cNvPr>
          <p:cNvSpPr>
            <a:spLocks noGrp="1"/>
          </p:cNvSpPr>
          <p:nvPr>
            <p:ph type="ftr" sz="quarter" idx="11"/>
          </p:nvPr>
        </p:nvSpPr>
        <p:spPr/>
        <p:txBody>
          <a:bodyPr/>
          <a:lstStyle>
            <a:lvl1pPr>
              <a:defRPr/>
            </a:lvl1pPr>
          </a:lstStyle>
          <a:p>
            <a:pPr>
              <a:defRPr/>
            </a:pPr>
            <a:r>
              <a:rPr lang="fr-FR"/>
              <a:t>CSDGE de la FFJDA - 24 Novembre 2016</a:t>
            </a:r>
          </a:p>
        </p:txBody>
      </p:sp>
      <p:sp>
        <p:nvSpPr>
          <p:cNvPr id="7" name="Espace réservé du numéro de diapositive 5">
            <a:extLst>
              <a:ext uri="{FF2B5EF4-FFF2-40B4-BE49-F238E27FC236}">
                <a16:creationId xmlns:a16="http://schemas.microsoft.com/office/drawing/2014/main" id="{164E9DD7-96A3-439E-B28B-06D6FF3BF90E}"/>
              </a:ext>
            </a:extLst>
          </p:cNvPr>
          <p:cNvSpPr>
            <a:spLocks noGrp="1"/>
          </p:cNvSpPr>
          <p:nvPr>
            <p:ph type="sldNum" sz="quarter" idx="12"/>
          </p:nvPr>
        </p:nvSpPr>
        <p:spPr/>
        <p:txBody>
          <a:bodyPr/>
          <a:lstStyle>
            <a:lvl1pPr>
              <a:defRPr/>
            </a:lvl1pPr>
          </a:lstStyle>
          <a:p>
            <a:pPr>
              <a:defRPr/>
            </a:pPr>
            <a:fld id="{32C2AEE4-345C-4632-AA9D-B81746A17216}" type="slidenum">
              <a:rPr lang="fr-FR" altLang="fr-FR"/>
              <a:pPr>
                <a:defRPr/>
              </a:pPr>
              <a:t>‹N°›</a:t>
            </a:fld>
            <a:endParaRPr lang="fr-FR" altLang="fr-FR"/>
          </a:p>
        </p:txBody>
      </p:sp>
    </p:spTree>
    <p:extLst>
      <p:ext uri="{BB962C8B-B14F-4D97-AF65-F5344CB8AC3E}">
        <p14:creationId xmlns:p14="http://schemas.microsoft.com/office/powerpoint/2010/main" val="2791503338"/>
      </p:ext>
    </p:extLst>
  </p:cSld>
  <p:clrMapOvr>
    <a:masterClrMapping/>
  </p:clrMapOvr>
  <p:transition spd="slow">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pour une image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fr-FR" noProof="0"/>
          </a:p>
        </p:txBody>
      </p:sp>
      <p:sp>
        <p:nvSpPr>
          <p:cNvPr id="4" name="Espace réservé du texte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Modifiez les styles du texte du masque</a:t>
            </a:r>
          </a:p>
        </p:txBody>
      </p:sp>
      <p:sp>
        <p:nvSpPr>
          <p:cNvPr id="5" name="Espace réservé de la date 3">
            <a:extLst>
              <a:ext uri="{FF2B5EF4-FFF2-40B4-BE49-F238E27FC236}">
                <a16:creationId xmlns:a16="http://schemas.microsoft.com/office/drawing/2014/main" id="{0220E842-8724-4739-BFF3-C165B4DED860}"/>
              </a:ext>
            </a:extLst>
          </p:cNvPr>
          <p:cNvSpPr>
            <a:spLocks noGrp="1"/>
          </p:cNvSpPr>
          <p:nvPr>
            <p:ph type="dt" sz="half" idx="10"/>
          </p:nvPr>
        </p:nvSpPr>
        <p:spPr/>
        <p:txBody>
          <a:bodyPr/>
          <a:lstStyle>
            <a:lvl1pPr>
              <a:defRPr/>
            </a:lvl1pPr>
          </a:lstStyle>
          <a:p>
            <a:pPr>
              <a:defRPr/>
            </a:pPr>
            <a:fld id="{C24C17B1-F728-465E-8D68-120ACE6B50B4}" type="datetime1">
              <a:rPr lang="fr-FR" altLang="fr-FR"/>
              <a:pPr>
                <a:defRPr/>
              </a:pPr>
              <a:t>29/08/2018</a:t>
            </a:fld>
            <a:endParaRPr lang="fr-FR" altLang="fr-FR"/>
          </a:p>
        </p:txBody>
      </p:sp>
      <p:sp>
        <p:nvSpPr>
          <p:cNvPr id="6" name="Espace réservé du pied de page 4">
            <a:extLst>
              <a:ext uri="{FF2B5EF4-FFF2-40B4-BE49-F238E27FC236}">
                <a16:creationId xmlns:a16="http://schemas.microsoft.com/office/drawing/2014/main" id="{996466F8-7720-4238-BF00-C4FD5A56CA35}"/>
              </a:ext>
            </a:extLst>
          </p:cNvPr>
          <p:cNvSpPr>
            <a:spLocks noGrp="1"/>
          </p:cNvSpPr>
          <p:nvPr>
            <p:ph type="ftr" sz="quarter" idx="11"/>
          </p:nvPr>
        </p:nvSpPr>
        <p:spPr/>
        <p:txBody>
          <a:bodyPr/>
          <a:lstStyle>
            <a:lvl1pPr>
              <a:defRPr/>
            </a:lvl1pPr>
          </a:lstStyle>
          <a:p>
            <a:pPr>
              <a:defRPr/>
            </a:pPr>
            <a:r>
              <a:rPr lang="fr-FR"/>
              <a:t>CSDGE de la FFJDA - 24 Novembre 2016</a:t>
            </a:r>
          </a:p>
        </p:txBody>
      </p:sp>
      <p:sp>
        <p:nvSpPr>
          <p:cNvPr id="7" name="Espace réservé du numéro de diapositive 5">
            <a:extLst>
              <a:ext uri="{FF2B5EF4-FFF2-40B4-BE49-F238E27FC236}">
                <a16:creationId xmlns:a16="http://schemas.microsoft.com/office/drawing/2014/main" id="{84E5AC2D-7BFB-4E97-8B6A-D15C0FE96D2A}"/>
              </a:ext>
            </a:extLst>
          </p:cNvPr>
          <p:cNvSpPr>
            <a:spLocks noGrp="1"/>
          </p:cNvSpPr>
          <p:nvPr>
            <p:ph type="sldNum" sz="quarter" idx="12"/>
          </p:nvPr>
        </p:nvSpPr>
        <p:spPr/>
        <p:txBody>
          <a:bodyPr/>
          <a:lstStyle>
            <a:lvl1pPr>
              <a:defRPr/>
            </a:lvl1pPr>
          </a:lstStyle>
          <a:p>
            <a:pPr>
              <a:defRPr/>
            </a:pPr>
            <a:fld id="{B3BED5CF-3135-4275-A7B6-AE1F79B08663}" type="slidenum">
              <a:rPr lang="fr-FR" altLang="fr-FR"/>
              <a:pPr>
                <a:defRPr/>
              </a:pPr>
              <a:t>‹N°›</a:t>
            </a:fld>
            <a:endParaRPr lang="fr-FR" altLang="fr-FR"/>
          </a:p>
        </p:txBody>
      </p:sp>
    </p:spTree>
    <p:extLst>
      <p:ext uri="{BB962C8B-B14F-4D97-AF65-F5344CB8AC3E}">
        <p14:creationId xmlns:p14="http://schemas.microsoft.com/office/powerpoint/2010/main" val="2554973797"/>
      </p:ext>
    </p:extLst>
  </p:cSld>
  <p:clrMapOvr>
    <a:masterClrMapping/>
  </p:clrMapOvr>
  <p:transition spd="slow">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579C78B-52DA-4C4B-9ACE-D8A83BC9515F}"/>
              </a:ext>
            </a:extLst>
          </p:cNvPr>
          <p:cNvSpPr>
            <a:spLocks noGrp="1"/>
          </p:cNvSpPr>
          <p:nvPr>
            <p:ph type="dt" sz="half" idx="10"/>
          </p:nvPr>
        </p:nvSpPr>
        <p:spPr/>
        <p:txBody>
          <a:bodyPr/>
          <a:lstStyle>
            <a:lvl1pPr>
              <a:defRPr/>
            </a:lvl1pPr>
          </a:lstStyle>
          <a:p>
            <a:pPr>
              <a:defRPr/>
            </a:pPr>
            <a:fld id="{7DD88AB9-684D-444F-AC84-3807CA2C201F}" type="datetime1">
              <a:rPr lang="fr-FR" altLang="fr-FR"/>
              <a:pPr>
                <a:defRPr/>
              </a:pPr>
              <a:t>29/08/2018</a:t>
            </a:fld>
            <a:endParaRPr lang="fr-FR" altLang="fr-FR"/>
          </a:p>
        </p:txBody>
      </p:sp>
      <p:sp>
        <p:nvSpPr>
          <p:cNvPr id="5" name="Espace réservé du pied de page 4">
            <a:extLst>
              <a:ext uri="{FF2B5EF4-FFF2-40B4-BE49-F238E27FC236}">
                <a16:creationId xmlns:a16="http://schemas.microsoft.com/office/drawing/2014/main" id="{1B6EECBD-5186-40D3-BB6D-BED58917631F}"/>
              </a:ext>
            </a:extLst>
          </p:cNvPr>
          <p:cNvSpPr>
            <a:spLocks noGrp="1"/>
          </p:cNvSpPr>
          <p:nvPr>
            <p:ph type="ftr" sz="quarter" idx="11"/>
          </p:nvPr>
        </p:nvSpPr>
        <p:spPr/>
        <p:txBody>
          <a:bodyPr/>
          <a:lstStyle>
            <a:lvl1pPr>
              <a:defRPr/>
            </a:lvl1pPr>
          </a:lstStyle>
          <a:p>
            <a:pPr>
              <a:defRPr/>
            </a:pPr>
            <a:r>
              <a:rPr lang="fr-FR"/>
              <a:t>CSDGE de la FFJDA - 24 Novembre 2016</a:t>
            </a:r>
          </a:p>
        </p:txBody>
      </p:sp>
      <p:sp>
        <p:nvSpPr>
          <p:cNvPr id="6" name="Espace réservé du numéro de diapositive 5">
            <a:extLst>
              <a:ext uri="{FF2B5EF4-FFF2-40B4-BE49-F238E27FC236}">
                <a16:creationId xmlns:a16="http://schemas.microsoft.com/office/drawing/2014/main" id="{AF0264B1-8B87-44F2-BBD3-FE8A581E2FD7}"/>
              </a:ext>
            </a:extLst>
          </p:cNvPr>
          <p:cNvSpPr>
            <a:spLocks noGrp="1"/>
          </p:cNvSpPr>
          <p:nvPr>
            <p:ph type="sldNum" sz="quarter" idx="12"/>
          </p:nvPr>
        </p:nvSpPr>
        <p:spPr/>
        <p:txBody>
          <a:bodyPr/>
          <a:lstStyle>
            <a:lvl1pPr>
              <a:defRPr/>
            </a:lvl1pPr>
          </a:lstStyle>
          <a:p>
            <a:pPr>
              <a:defRPr/>
            </a:pPr>
            <a:fld id="{F0EA671E-3435-46AA-9197-EAD682AAB0CF}" type="slidenum">
              <a:rPr lang="fr-FR" altLang="fr-FR"/>
              <a:pPr>
                <a:defRPr/>
              </a:pPr>
              <a:t>‹N°›</a:t>
            </a:fld>
            <a:endParaRPr lang="fr-FR" altLang="fr-FR"/>
          </a:p>
        </p:txBody>
      </p:sp>
    </p:spTree>
    <p:extLst>
      <p:ext uri="{BB962C8B-B14F-4D97-AF65-F5344CB8AC3E}">
        <p14:creationId xmlns:p14="http://schemas.microsoft.com/office/powerpoint/2010/main" val="3366229458"/>
      </p:ext>
    </p:extLst>
  </p:cSld>
  <p:clrMapOvr>
    <a:masterClrMapping/>
  </p:clrMapOvr>
  <p:transition spd="slow">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28650" y="365125"/>
            <a:ext cx="5800725"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2002565-4232-4669-80F2-FAF7676CCE76}"/>
              </a:ext>
            </a:extLst>
          </p:cNvPr>
          <p:cNvSpPr>
            <a:spLocks noGrp="1"/>
          </p:cNvSpPr>
          <p:nvPr>
            <p:ph type="dt" sz="half" idx="10"/>
          </p:nvPr>
        </p:nvSpPr>
        <p:spPr/>
        <p:txBody>
          <a:bodyPr/>
          <a:lstStyle>
            <a:lvl1pPr>
              <a:defRPr/>
            </a:lvl1pPr>
          </a:lstStyle>
          <a:p>
            <a:pPr>
              <a:defRPr/>
            </a:pPr>
            <a:fld id="{5E56D99B-2BFE-421C-8025-3885721F1DD5}" type="datetime1">
              <a:rPr lang="fr-FR" altLang="fr-FR"/>
              <a:pPr>
                <a:defRPr/>
              </a:pPr>
              <a:t>29/08/2018</a:t>
            </a:fld>
            <a:endParaRPr lang="fr-FR" altLang="fr-FR"/>
          </a:p>
        </p:txBody>
      </p:sp>
      <p:sp>
        <p:nvSpPr>
          <p:cNvPr id="5" name="Espace réservé du pied de page 4">
            <a:extLst>
              <a:ext uri="{FF2B5EF4-FFF2-40B4-BE49-F238E27FC236}">
                <a16:creationId xmlns:a16="http://schemas.microsoft.com/office/drawing/2014/main" id="{AB0E3AFB-6E12-4A13-85AF-5482AF7FF0FF}"/>
              </a:ext>
            </a:extLst>
          </p:cNvPr>
          <p:cNvSpPr>
            <a:spLocks noGrp="1"/>
          </p:cNvSpPr>
          <p:nvPr>
            <p:ph type="ftr" sz="quarter" idx="11"/>
          </p:nvPr>
        </p:nvSpPr>
        <p:spPr/>
        <p:txBody>
          <a:bodyPr/>
          <a:lstStyle>
            <a:lvl1pPr>
              <a:defRPr/>
            </a:lvl1pPr>
          </a:lstStyle>
          <a:p>
            <a:pPr>
              <a:defRPr/>
            </a:pPr>
            <a:r>
              <a:rPr lang="fr-FR"/>
              <a:t>CSDGE de la FFJDA - 24 Novembre 2016</a:t>
            </a:r>
          </a:p>
        </p:txBody>
      </p:sp>
      <p:sp>
        <p:nvSpPr>
          <p:cNvPr id="6" name="Espace réservé du numéro de diapositive 5">
            <a:extLst>
              <a:ext uri="{FF2B5EF4-FFF2-40B4-BE49-F238E27FC236}">
                <a16:creationId xmlns:a16="http://schemas.microsoft.com/office/drawing/2014/main" id="{20BEC191-4B8E-454C-AE15-C64F713225A9}"/>
              </a:ext>
            </a:extLst>
          </p:cNvPr>
          <p:cNvSpPr>
            <a:spLocks noGrp="1"/>
          </p:cNvSpPr>
          <p:nvPr>
            <p:ph type="sldNum" sz="quarter" idx="12"/>
          </p:nvPr>
        </p:nvSpPr>
        <p:spPr/>
        <p:txBody>
          <a:bodyPr/>
          <a:lstStyle>
            <a:lvl1pPr>
              <a:defRPr/>
            </a:lvl1pPr>
          </a:lstStyle>
          <a:p>
            <a:pPr>
              <a:defRPr/>
            </a:pPr>
            <a:fld id="{7388EF6E-8F16-4171-9AB8-B6986EFA4847}" type="slidenum">
              <a:rPr lang="fr-FR" altLang="fr-FR"/>
              <a:pPr>
                <a:defRPr/>
              </a:pPr>
              <a:t>‹N°›</a:t>
            </a:fld>
            <a:endParaRPr lang="fr-FR" altLang="fr-FR"/>
          </a:p>
        </p:txBody>
      </p:sp>
    </p:spTree>
    <p:extLst>
      <p:ext uri="{BB962C8B-B14F-4D97-AF65-F5344CB8AC3E}">
        <p14:creationId xmlns:p14="http://schemas.microsoft.com/office/powerpoint/2010/main" val="940198209"/>
      </p:ext>
    </p:extLst>
  </p:cSld>
  <p:clrMapOvr>
    <a:masterClrMapping/>
  </p:clrMapOvr>
  <p:transition spd="slow">
    <p:split orient="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alphaModFix amt="20000"/>
            <a:lum/>
          </a:blip>
          <a:srcRect/>
          <a:stretch>
            <a:fillRect/>
          </a:stretch>
        </a:blipFill>
        <a:effectLst/>
      </p:bgPr>
    </p:bg>
    <p:spTree>
      <p:nvGrpSpPr>
        <p:cNvPr id="1" name=""/>
        <p:cNvGrpSpPr/>
        <p:nvPr/>
      </p:nvGrpSpPr>
      <p:grpSpPr>
        <a:xfrm>
          <a:off x="0" y="0"/>
          <a:ext cx="0" cy="0"/>
          <a:chOff x="0" y="0"/>
          <a:chExt cx="0" cy="0"/>
        </a:xfrm>
      </p:grpSpPr>
      <p:sp>
        <p:nvSpPr>
          <p:cNvPr id="1026" name="Espace réservé du titre 1">
            <a:extLst>
              <a:ext uri="{FF2B5EF4-FFF2-40B4-BE49-F238E27FC236}">
                <a16:creationId xmlns:a16="http://schemas.microsoft.com/office/drawing/2014/main" id="{71CF57DE-13D1-4208-A79D-60A37E150282}"/>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Modifiez le style du titre</a:t>
            </a:r>
          </a:p>
        </p:txBody>
      </p:sp>
      <p:sp>
        <p:nvSpPr>
          <p:cNvPr id="1027" name="Espace réservé du texte 2">
            <a:extLst>
              <a:ext uri="{FF2B5EF4-FFF2-40B4-BE49-F238E27FC236}">
                <a16:creationId xmlns:a16="http://schemas.microsoft.com/office/drawing/2014/main" id="{DDC75300-8D41-41B5-82B7-28740D4BF3B7}"/>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Modifiez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4" name="Espace réservé de la date 3">
            <a:extLst>
              <a:ext uri="{FF2B5EF4-FFF2-40B4-BE49-F238E27FC236}">
                <a16:creationId xmlns:a16="http://schemas.microsoft.com/office/drawing/2014/main" id="{4D7D9BD3-A63F-4D32-8740-7B4A2CCFD14A}"/>
              </a:ext>
            </a:extLst>
          </p:cNvPr>
          <p:cNvSpPr>
            <a:spLocks noGrp="1"/>
          </p:cNvSpPr>
          <p:nvPr>
            <p:ph type="dt" sz="half" idx="2"/>
          </p:nvPr>
        </p:nvSpPr>
        <p:spPr>
          <a:xfrm>
            <a:off x="628650" y="6356350"/>
            <a:ext cx="2057400" cy="365125"/>
          </a:xfrm>
          <a:prstGeom prst="rect">
            <a:avLst/>
          </a:prstGeom>
        </p:spPr>
        <p:txBody>
          <a:bodyPr vert="horz" wrap="square" lIns="91440" tIns="45720" rIns="91440" bIns="45720" numCol="1" anchor="ctr" anchorCtr="0" compatLnSpc="1">
            <a:prstTxWarp prst="textNoShape">
              <a:avLst/>
            </a:prstTxWarp>
          </a:bodyPr>
          <a:lstStyle>
            <a:lvl1pPr>
              <a:defRPr sz="900">
                <a:solidFill>
                  <a:srgbClr val="898989"/>
                </a:solidFill>
              </a:defRPr>
            </a:lvl1pPr>
          </a:lstStyle>
          <a:p>
            <a:pPr>
              <a:defRPr/>
            </a:pPr>
            <a:fld id="{C1D7DF71-5A9F-4C42-9D2C-83EB7046734E}" type="datetime1">
              <a:rPr lang="fr-FR" altLang="fr-FR"/>
              <a:pPr>
                <a:defRPr/>
              </a:pPr>
              <a:t>29/08/2018</a:t>
            </a:fld>
            <a:endParaRPr lang="fr-FR" altLang="fr-FR"/>
          </a:p>
        </p:txBody>
      </p:sp>
      <p:sp>
        <p:nvSpPr>
          <p:cNvPr id="5" name="Espace réservé du pied de page 4">
            <a:extLst>
              <a:ext uri="{FF2B5EF4-FFF2-40B4-BE49-F238E27FC236}">
                <a16:creationId xmlns:a16="http://schemas.microsoft.com/office/drawing/2014/main" id="{321C1FEE-76DD-44B8-8203-A36DB8C27BA4}"/>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a:solidFill>
                  <a:schemeClr val="tx1">
                    <a:tint val="75000"/>
                  </a:schemeClr>
                </a:solidFill>
                <a:latin typeface="Trebuchet MS" panose="020B0603020202020204" pitchFamily="34" charset="0"/>
                <a:ea typeface="+mn-ea"/>
                <a:cs typeface="Arial" panose="020B0604020202020204" pitchFamily="34" charset="0"/>
              </a:defRPr>
            </a:lvl1pPr>
          </a:lstStyle>
          <a:p>
            <a:pPr>
              <a:defRPr/>
            </a:pPr>
            <a:r>
              <a:rPr lang="fr-FR"/>
              <a:t>CSDGE de la FFJDA - 24 Novembre 2016</a:t>
            </a:r>
          </a:p>
        </p:txBody>
      </p:sp>
      <p:sp>
        <p:nvSpPr>
          <p:cNvPr id="6" name="Espace réservé du numéro de diapositive 5">
            <a:extLst>
              <a:ext uri="{FF2B5EF4-FFF2-40B4-BE49-F238E27FC236}">
                <a16:creationId xmlns:a16="http://schemas.microsoft.com/office/drawing/2014/main" id="{ED092537-7E6C-4573-A619-7FC4ADAC1A62}"/>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defRPr>
            </a:lvl1pPr>
          </a:lstStyle>
          <a:p>
            <a:pPr>
              <a:defRPr/>
            </a:pPr>
            <a:fld id="{7A855AFD-79BB-4B80-981B-292A1B64B4C8}"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4341" r:id="rId1"/>
    <p:sldLayoutId id="2147484342" r:id="rId2"/>
    <p:sldLayoutId id="2147484343" r:id="rId3"/>
    <p:sldLayoutId id="2147484344" r:id="rId4"/>
    <p:sldLayoutId id="2147484345" r:id="rId5"/>
    <p:sldLayoutId id="2147484346" r:id="rId6"/>
    <p:sldLayoutId id="2147484347" r:id="rId7"/>
    <p:sldLayoutId id="2147484348" r:id="rId8"/>
    <p:sldLayoutId id="2147484349" r:id="rId9"/>
    <p:sldLayoutId id="2147484350" r:id="rId10"/>
    <p:sldLayoutId id="2147484351" r:id="rId11"/>
  </p:sldLayoutIdLst>
  <p:transition spd="slow">
    <p:split orient="vert"/>
  </p:transition>
  <p:hf sldNum="0" hdr="0" ft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ＭＳ Ｐゴシック" panose="020B0600070205080204" pitchFamily="34" charset="-128"/>
          <a:cs typeface="ＭＳ Ｐゴシック" pitchFamily="-89" charset="-128"/>
        </a:defRPr>
      </a:lvl1pPr>
      <a:lvl2pPr algn="l" defTabSz="685800" rtl="0" eaLnBrk="0" fontAlgn="base" hangingPunct="0">
        <a:lnSpc>
          <a:spcPct val="90000"/>
        </a:lnSpc>
        <a:spcBef>
          <a:spcPct val="0"/>
        </a:spcBef>
        <a:spcAft>
          <a:spcPct val="0"/>
        </a:spcAft>
        <a:defRPr sz="3300">
          <a:solidFill>
            <a:schemeClr val="tx1"/>
          </a:solidFill>
          <a:latin typeface="Calibri Light" pitchFamily="34" charset="0"/>
          <a:ea typeface="ＭＳ Ｐゴシック" panose="020B0600070205080204" pitchFamily="34" charset="-128"/>
          <a:cs typeface="ＭＳ Ｐゴシック" pitchFamily="-89" charset="-128"/>
        </a:defRPr>
      </a:lvl2pPr>
      <a:lvl3pPr algn="l" defTabSz="685800" rtl="0" eaLnBrk="0" fontAlgn="base" hangingPunct="0">
        <a:lnSpc>
          <a:spcPct val="90000"/>
        </a:lnSpc>
        <a:spcBef>
          <a:spcPct val="0"/>
        </a:spcBef>
        <a:spcAft>
          <a:spcPct val="0"/>
        </a:spcAft>
        <a:defRPr sz="3300">
          <a:solidFill>
            <a:schemeClr val="tx1"/>
          </a:solidFill>
          <a:latin typeface="Calibri Light" pitchFamily="34" charset="0"/>
          <a:ea typeface="ＭＳ Ｐゴシック" panose="020B0600070205080204" pitchFamily="34" charset="-128"/>
          <a:cs typeface="ＭＳ Ｐゴシック" pitchFamily="-89" charset="-128"/>
        </a:defRPr>
      </a:lvl3pPr>
      <a:lvl4pPr algn="l" defTabSz="685800" rtl="0" eaLnBrk="0" fontAlgn="base" hangingPunct="0">
        <a:lnSpc>
          <a:spcPct val="90000"/>
        </a:lnSpc>
        <a:spcBef>
          <a:spcPct val="0"/>
        </a:spcBef>
        <a:spcAft>
          <a:spcPct val="0"/>
        </a:spcAft>
        <a:defRPr sz="3300">
          <a:solidFill>
            <a:schemeClr val="tx1"/>
          </a:solidFill>
          <a:latin typeface="Calibri Light" pitchFamily="34" charset="0"/>
          <a:ea typeface="ＭＳ Ｐゴシック" panose="020B0600070205080204" pitchFamily="34" charset="-128"/>
          <a:cs typeface="ＭＳ Ｐゴシック" pitchFamily="-89" charset="-128"/>
        </a:defRPr>
      </a:lvl4pPr>
      <a:lvl5pPr algn="l" defTabSz="685800" rtl="0" eaLnBrk="0" fontAlgn="base" hangingPunct="0">
        <a:lnSpc>
          <a:spcPct val="90000"/>
        </a:lnSpc>
        <a:spcBef>
          <a:spcPct val="0"/>
        </a:spcBef>
        <a:spcAft>
          <a:spcPct val="0"/>
        </a:spcAft>
        <a:defRPr sz="3300">
          <a:solidFill>
            <a:schemeClr val="tx1"/>
          </a:solidFill>
          <a:latin typeface="Calibri Light" pitchFamily="34" charset="0"/>
          <a:ea typeface="ＭＳ Ｐゴシック" panose="020B0600070205080204" pitchFamily="34" charset="-128"/>
          <a:cs typeface="ＭＳ Ｐゴシック" pitchFamily="-89" charset="-128"/>
        </a:defRPr>
      </a:lvl5pPr>
      <a:lvl6pPr marL="457200" algn="l" defTabSz="685800" rtl="0" fontAlgn="base">
        <a:lnSpc>
          <a:spcPct val="90000"/>
        </a:lnSpc>
        <a:spcBef>
          <a:spcPct val="0"/>
        </a:spcBef>
        <a:spcAft>
          <a:spcPct val="0"/>
        </a:spcAft>
        <a:defRPr sz="3300">
          <a:solidFill>
            <a:schemeClr val="tx1"/>
          </a:solidFill>
          <a:latin typeface="Calibri Light" pitchFamily="34" charset="0"/>
        </a:defRPr>
      </a:lvl6pPr>
      <a:lvl7pPr marL="914400" algn="l" defTabSz="685800" rtl="0" fontAlgn="base">
        <a:lnSpc>
          <a:spcPct val="90000"/>
        </a:lnSpc>
        <a:spcBef>
          <a:spcPct val="0"/>
        </a:spcBef>
        <a:spcAft>
          <a:spcPct val="0"/>
        </a:spcAft>
        <a:defRPr sz="3300">
          <a:solidFill>
            <a:schemeClr val="tx1"/>
          </a:solidFill>
          <a:latin typeface="Calibri Light" pitchFamily="34" charset="0"/>
        </a:defRPr>
      </a:lvl7pPr>
      <a:lvl8pPr marL="1371600" algn="l" defTabSz="685800" rtl="0" fontAlgn="base">
        <a:lnSpc>
          <a:spcPct val="90000"/>
        </a:lnSpc>
        <a:spcBef>
          <a:spcPct val="0"/>
        </a:spcBef>
        <a:spcAft>
          <a:spcPct val="0"/>
        </a:spcAft>
        <a:defRPr sz="3300">
          <a:solidFill>
            <a:schemeClr val="tx1"/>
          </a:solidFill>
          <a:latin typeface="Calibri Light" pitchFamily="34" charset="0"/>
        </a:defRPr>
      </a:lvl8pPr>
      <a:lvl9pPr marL="1828800" algn="l" defTabSz="685800" rtl="0" fontAlgn="base">
        <a:lnSpc>
          <a:spcPct val="90000"/>
        </a:lnSpc>
        <a:spcBef>
          <a:spcPct val="0"/>
        </a:spcBef>
        <a:spcAft>
          <a:spcPct val="0"/>
        </a:spcAft>
        <a:defRPr sz="3300">
          <a:solidFill>
            <a:schemeClr val="tx1"/>
          </a:solidFill>
          <a:latin typeface="Calibri Light"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ＭＳ Ｐゴシック" panose="020B0600070205080204" pitchFamily="34" charset="-128"/>
          <a:cs typeface="ＭＳ Ｐゴシック" pitchFamily="-89" charset="-128"/>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ＭＳ Ｐゴシック" pitchFamily="-89" charset="-128"/>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ＭＳ Ｐゴシック" pitchFamily="-89" charset="-128"/>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ＭＳ Ｐゴシック" pitchFamily="-89" charset="-128"/>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ＭＳ Ｐゴシック" pitchFamily="-89" charset="-128"/>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hemeOverride" Target="../theme/themeOverride2.xml"/><Relationship Id="rId5" Type="http://schemas.openxmlformats.org/officeDocument/2006/relationships/image" Target="../media/image12.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hemeOverride" Target="../theme/themeOverride3.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hemeOverride" Target="../theme/themeOverride4.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hemeOverride" Target="../theme/themeOverride5.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hemeOverride" Target="../theme/themeOverride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hemeOverride" Target="../theme/themeOverride7.xml"/><Relationship Id="rId6" Type="http://schemas.openxmlformats.org/officeDocument/2006/relationships/image" Target="../media/image14.png"/><Relationship Id="rId5" Type="http://schemas.openxmlformats.org/officeDocument/2006/relationships/image" Target="../media/image6.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1D6215F3-0A28-475A-9E08-8D914B48982F}"/>
              </a:ext>
            </a:extLst>
          </p:cNvPr>
          <p:cNvSpPr txBox="1">
            <a:spLocks/>
          </p:cNvSpPr>
          <p:nvPr/>
        </p:nvSpPr>
        <p:spPr>
          <a:xfrm>
            <a:off x="0" y="5359107"/>
            <a:ext cx="9143999" cy="1094229"/>
          </a:xfrm>
          <a:prstGeom prst="rect">
            <a:avLst/>
          </a:prstGeom>
          <a:ln w="28575">
            <a:noFill/>
            <a:prstDash val="dash"/>
          </a:ln>
        </p:spPr>
        <p:txBody>
          <a:bodyPr anchor="b"/>
          <a:lstStyle>
            <a:lvl1pPr marL="484188" indent="-484188" algn="r" rtl="0" fontAlgn="base">
              <a:spcBef>
                <a:spcPct val="0"/>
              </a:spcBef>
              <a:spcAft>
                <a:spcPct val="0"/>
              </a:spcAft>
              <a:defRPr sz="4400" kern="1200">
                <a:ln w="6350">
                  <a:solidFill>
                    <a:schemeClr val="accent1">
                      <a:shade val="43000"/>
                    </a:schemeClr>
                  </a:solidFill>
                </a:ln>
                <a:solidFill>
                  <a:srgbClr val="FF5C9C"/>
                </a:solidFill>
                <a:effectLst>
                  <a:outerShdw blurRad="26000" dist="26000" dir="14500000" algn="tl" rotWithShape="0">
                    <a:srgbClr val="000000">
                      <a:alpha val="40000"/>
                    </a:srgbClr>
                  </a:outerShdw>
                </a:effectLst>
                <a:latin typeface="+mj-lt"/>
                <a:ea typeface="+mj-ea"/>
                <a:cs typeface="+mj-cs"/>
              </a:defRPr>
            </a:lvl1pPr>
            <a:lvl2pPr marL="484188" indent="-484188" algn="l" rtl="0" fontAlgn="base">
              <a:spcBef>
                <a:spcPct val="0"/>
              </a:spcBef>
              <a:spcAft>
                <a:spcPct val="0"/>
              </a:spcAft>
              <a:defRPr sz="4200">
                <a:solidFill>
                  <a:srgbClr val="FF5C9C"/>
                </a:solidFill>
                <a:latin typeface="Century Gothic" pitchFamily="34" charset="0"/>
              </a:defRPr>
            </a:lvl2pPr>
            <a:lvl3pPr marL="484188" indent="-484188" algn="l" rtl="0" fontAlgn="base">
              <a:spcBef>
                <a:spcPct val="0"/>
              </a:spcBef>
              <a:spcAft>
                <a:spcPct val="0"/>
              </a:spcAft>
              <a:defRPr sz="4200">
                <a:solidFill>
                  <a:srgbClr val="FF5C9C"/>
                </a:solidFill>
                <a:latin typeface="Century Gothic" pitchFamily="34" charset="0"/>
              </a:defRPr>
            </a:lvl3pPr>
            <a:lvl4pPr marL="484188" indent="-484188" algn="l" rtl="0" fontAlgn="base">
              <a:spcBef>
                <a:spcPct val="0"/>
              </a:spcBef>
              <a:spcAft>
                <a:spcPct val="0"/>
              </a:spcAft>
              <a:defRPr sz="4200">
                <a:solidFill>
                  <a:srgbClr val="FF5C9C"/>
                </a:solidFill>
                <a:latin typeface="Century Gothic" pitchFamily="34" charset="0"/>
              </a:defRPr>
            </a:lvl4pPr>
            <a:lvl5pPr marL="484188" indent="-484188" algn="l" rtl="0" fontAlgn="base">
              <a:spcBef>
                <a:spcPct val="0"/>
              </a:spcBef>
              <a:spcAft>
                <a:spcPct val="0"/>
              </a:spcAft>
              <a:defRPr sz="4200">
                <a:solidFill>
                  <a:srgbClr val="FF5C9C"/>
                </a:solidFill>
                <a:latin typeface="Century Gothic" pitchFamily="34" charset="0"/>
              </a:defRPr>
            </a:lvl5pPr>
            <a:lvl6pPr marL="941388" indent="-484188" algn="l" rtl="0" fontAlgn="base">
              <a:spcBef>
                <a:spcPct val="0"/>
              </a:spcBef>
              <a:spcAft>
                <a:spcPct val="0"/>
              </a:spcAft>
              <a:defRPr sz="4200">
                <a:solidFill>
                  <a:srgbClr val="FF5C9C"/>
                </a:solidFill>
                <a:latin typeface="Century Gothic" pitchFamily="34" charset="0"/>
              </a:defRPr>
            </a:lvl6pPr>
            <a:lvl7pPr marL="1398588" indent="-484188" algn="l" rtl="0" fontAlgn="base">
              <a:spcBef>
                <a:spcPct val="0"/>
              </a:spcBef>
              <a:spcAft>
                <a:spcPct val="0"/>
              </a:spcAft>
              <a:defRPr sz="4200">
                <a:solidFill>
                  <a:srgbClr val="FF5C9C"/>
                </a:solidFill>
                <a:latin typeface="Century Gothic" pitchFamily="34" charset="0"/>
              </a:defRPr>
            </a:lvl7pPr>
            <a:lvl8pPr marL="1855788" indent="-484188" algn="l" rtl="0" fontAlgn="base">
              <a:spcBef>
                <a:spcPct val="0"/>
              </a:spcBef>
              <a:spcAft>
                <a:spcPct val="0"/>
              </a:spcAft>
              <a:defRPr sz="4200">
                <a:solidFill>
                  <a:srgbClr val="FF5C9C"/>
                </a:solidFill>
                <a:latin typeface="Century Gothic" pitchFamily="34" charset="0"/>
              </a:defRPr>
            </a:lvl8pPr>
            <a:lvl9pPr marL="2312988" indent="-484188" algn="l" rtl="0" fontAlgn="base">
              <a:spcBef>
                <a:spcPct val="0"/>
              </a:spcBef>
              <a:spcAft>
                <a:spcPct val="0"/>
              </a:spcAft>
              <a:defRPr sz="4200">
                <a:solidFill>
                  <a:srgbClr val="FF5C9C"/>
                </a:solidFill>
                <a:latin typeface="Century Gothic" pitchFamily="34" charset="0"/>
              </a:defRPr>
            </a:lvl9pPr>
          </a:lstStyle>
          <a:p>
            <a:pPr marL="0" marR="36576" indent="0" algn="ctr" eaLnBrk="1" fontAlgn="auto" hangingPunct="1">
              <a:spcBef>
                <a:spcPts val="0"/>
              </a:spcBef>
              <a:spcAft>
                <a:spcPts val="0"/>
              </a:spcAft>
              <a:buClr>
                <a:schemeClr val="accent1"/>
              </a:buClr>
              <a:buSzPct val="80000"/>
              <a:defRPr/>
            </a:pPr>
            <a:r>
              <a:rPr lang="fr-FR" sz="4000" b="1" i="1" dirty="0">
                <a:ln>
                  <a:solidFill>
                    <a:schemeClr val="bg2"/>
                  </a:solidFill>
                </a:ln>
                <a:solidFill>
                  <a:srgbClr val="C00000"/>
                </a:solidFill>
                <a:effectLst>
                  <a:innerShdw blurRad="63500" dist="50800" dir="13500000">
                    <a:prstClr val="black">
                      <a:alpha val="50000"/>
                    </a:prstClr>
                  </a:innerShdw>
                </a:effectLst>
                <a:latin typeface="Arial Narrow" panose="020B0606020202030204" pitchFamily="34" charset="0"/>
                <a:ea typeface="+mn-ea"/>
                <a:cs typeface="+mn-cs"/>
              </a:rPr>
              <a:t>Dan &amp; Grades</a:t>
            </a:r>
          </a:p>
        </p:txBody>
      </p:sp>
      <p:sp>
        <p:nvSpPr>
          <p:cNvPr id="4100" name="ZoneTexte 4">
            <a:extLst>
              <a:ext uri="{FF2B5EF4-FFF2-40B4-BE49-F238E27FC236}">
                <a16:creationId xmlns:a16="http://schemas.microsoft.com/office/drawing/2014/main" id="{08225045-B412-41E7-BE88-AD2CCD2C5E76}"/>
              </a:ext>
            </a:extLst>
          </p:cNvPr>
          <p:cNvSpPr txBox="1">
            <a:spLocks noChangeArrowheads="1"/>
          </p:cNvSpPr>
          <p:nvPr/>
        </p:nvSpPr>
        <p:spPr bwMode="auto">
          <a:xfrm>
            <a:off x="0" y="2424113"/>
            <a:ext cx="9144000"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37931725" indent="-37474525">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r>
              <a:rPr lang="fr-FR" altLang="fr-FR" sz="7000" b="1" u="sng">
                <a:latin typeface="Arial Narrow" panose="020B0606020202030204" pitchFamily="34" charset="0"/>
              </a:rPr>
              <a:t>SNR 2018</a:t>
            </a:r>
          </a:p>
        </p:txBody>
      </p:sp>
      <p:pic>
        <p:nvPicPr>
          <p:cNvPr id="2" name="Image 8">
            <a:extLst>
              <a:ext uri="{FF2B5EF4-FFF2-40B4-BE49-F238E27FC236}">
                <a16:creationId xmlns:a16="http://schemas.microsoft.com/office/drawing/2014/main" id="{7E5E6B74-C77B-42C4-9EDD-F9A1403D449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56550" y="5802313"/>
            <a:ext cx="792163" cy="105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Image 9">
            <a:extLst>
              <a:ext uri="{FF2B5EF4-FFF2-40B4-BE49-F238E27FC236}">
                <a16:creationId xmlns:a16="http://schemas.microsoft.com/office/drawing/2014/main" id="{A4DA8EE7-1B7C-4AFB-8FF5-AEB51C17983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425" y="5802313"/>
            <a:ext cx="792163" cy="105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ZoneTexte 1">
            <a:extLst>
              <a:ext uri="{FF2B5EF4-FFF2-40B4-BE49-F238E27FC236}">
                <a16:creationId xmlns:a16="http://schemas.microsoft.com/office/drawing/2014/main" id="{5BDF3DFA-EA9A-47F9-9061-F39FCE576948}"/>
              </a:ext>
            </a:extLst>
          </p:cNvPr>
          <p:cNvSpPr txBox="1">
            <a:spLocks noChangeArrowheads="1"/>
          </p:cNvSpPr>
          <p:nvPr/>
        </p:nvSpPr>
        <p:spPr bwMode="auto">
          <a:xfrm>
            <a:off x="0" y="138113"/>
            <a:ext cx="9144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37931725" indent="-37474525">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r"/>
            <a:r>
              <a:rPr lang="fr-FR" altLang="fr-FR" sz="2400" b="1" u="sng">
                <a:solidFill>
                  <a:schemeClr val="bg1"/>
                </a:solidFill>
                <a:latin typeface="Arial Narrow" panose="020B0606020202030204" pitchFamily="34" charset="0"/>
              </a:rPr>
              <a:t>CSDGE de la FFJDA</a:t>
            </a:r>
            <a:endParaRPr lang="fr-FR" altLang="fr-FR" sz="2400" b="1">
              <a:solidFill>
                <a:schemeClr val="bg1"/>
              </a:solidFill>
              <a:latin typeface="Arial Narrow" panose="020B0606020202030204" pitchFamily="34" charset="0"/>
            </a:endParaRPr>
          </a:p>
          <a:p>
            <a:pPr algn="r"/>
            <a:endParaRPr lang="fr-FR" altLang="fr-FR" sz="2400"/>
          </a:p>
        </p:txBody>
      </p:sp>
      <p:pic>
        <p:nvPicPr>
          <p:cNvPr id="9" name="Image 2">
            <a:extLst>
              <a:ext uri="{FF2B5EF4-FFF2-40B4-BE49-F238E27FC236}">
                <a16:creationId xmlns:a16="http://schemas.microsoft.com/office/drawing/2014/main" id="{F977C3F1-32E1-422B-824A-9BCBC04B992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7950" y="1047750"/>
            <a:ext cx="77787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wipe(down)">
                                      <p:cBhvr>
                                        <p:cTn id="7" dur="1000"/>
                                        <p:tgtEl>
                                          <p:spTgt spid="4100"/>
                                        </p:tgtEl>
                                      </p:cBhvr>
                                    </p:animEffect>
                                  </p:childTnLst>
                                </p:cTn>
                              </p:par>
                            </p:childTnLst>
                          </p:cTn>
                        </p:par>
                        <p:par>
                          <p:cTn id="8" fill="hold" nodeType="afterGroup">
                            <p:stCondLst>
                              <p:cond delay="10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500" fill="hold"/>
                                        <p:tgtEl>
                                          <p:spTgt spid="7"/>
                                        </p:tgtEl>
                                        <p:attrNameLst>
                                          <p:attrName>ppt_w</p:attrName>
                                        </p:attrNameLst>
                                      </p:cBhvr>
                                      <p:tavLst>
                                        <p:tav tm="0">
                                          <p:val>
                                            <p:fltVal val="0"/>
                                          </p:val>
                                        </p:tav>
                                        <p:tav tm="100000">
                                          <p:val>
                                            <p:strVal val="#ppt_w"/>
                                          </p:val>
                                        </p:tav>
                                      </p:tavLst>
                                    </p:anim>
                                    <p:anim calcmode="lin" valueType="num">
                                      <p:cBhvr>
                                        <p:cTn id="12" dur="1500" fill="hold"/>
                                        <p:tgtEl>
                                          <p:spTgt spid="7"/>
                                        </p:tgtEl>
                                        <p:attrNameLst>
                                          <p:attrName>ppt_h</p:attrName>
                                        </p:attrNameLst>
                                      </p:cBhvr>
                                      <p:tavLst>
                                        <p:tav tm="0">
                                          <p:val>
                                            <p:fltVal val="0"/>
                                          </p:val>
                                        </p:tav>
                                        <p:tav tm="100000">
                                          <p:val>
                                            <p:strVal val="#ppt_h"/>
                                          </p:val>
                                        </p:tav>
                                      </p:tavLst>
                                    </p:anim>
                                    <p:animEffect transition="in" filter="fade">
                                      <p:cBhvr>
                                        <p:cTn id="13" dur="1500"/>
                                        <p:tgtEl>
                                          <p:spTgt spid="7"/>
                                        </p:tgtEl>
                                      </p:cBhvr>
                                    </p:animEffect>
                                  </p:childTnLst>
                                </p:cTn>
                              </p:par>
                            </p:childTnLst>
                          </p:cTn>
                        </p:par>
                        <p:par>
                          <p:cTn id="14" fill="hold" nodeType="afterGroup">
                            <p:stCondLst>
                              <p:cond delay="2500"/>
                            </p:stCondLst>
                            <p:childTnLst>
                              <p:par>
                                <p:cTn id="15" presetID="21" presetClass="entr" presetSubtype="1"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heel(1)">
                                      <p:cBhvr>
                                        <p:cTn id="17"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Image 2">
            <a:extLst>
              <a:ext uri="{FF2B5EF4-FFF2-40B4-BE49-F238E27FC236}">
                <a16:creationId xmlns:a16="http://schemas.microsoft.com/office/drawing/2014/main" id="{605102F6-3576-4253-928F-92CAC5B52C1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3038" y="49213"/>
            <a:ext cx="747712"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ZoneTexte 4">
            <a:extLst>
              <a:ext uri="{FF2B5EF4-FFF2-40B4-BE49-F238E27FC236}">
                <a16:creationId xmlns:a16="http://schemas.microsoft.com/office/drawing/2014/main" id="{3CD1CA78-3107-4377-9D2B-CCAE18881DDD}"/>
              </a:ext>
            </a:extLst>
          </p:cNvPr>
          <p:cNvSpPr txBox="1">
            <a:spLocks noChangeArrowheads="1"/>
          </p:cNvSpPr>
          <p:nvPr/>
        </p:nvSpPr>
        <p:spPr bwMode="auto">
          <a:xfrm>
            <a:off x="561975" y="981075"/>
            <a:ext cx="8280400" cy="486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37931725" indent="-37474525">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r>
              <a:rPr lang="fr-FR" altLang="fr-FR" sz="6000" b="1" u="sng">
                <a:solidFill>
                  <a:srgbClr val="C00000"/>
                </a:solidFill>
                <a:latin typeface="Arial Narrow" panose="020B0606020202030204" pitchFamily="34" charset="0"/>
                <a:ea typeface="Arial Unicode MS" pitchFamily="34" charset="-128"/>
              </a:rPr>
              <a:t>ORGANIGRAMME FONCTIONNEL DE LA CSDGE DE LA FFJDA</a:t>
            </a:r>
          </a:p>
          <a:p>
            <a:pPr algn="ctr"/>
            <a:endParaRPr lang="fr-FR" altLang="fr-FR" sz="4000" b="1">
              <a:solidFill>
                <a:srgbClr val="C00000"/>
              </a:solidFill>
            </a:endParaRPr>
          </a:p>
          <a:p>
            <a:pPr algn="ctr"/>
            <a:br>
              <a:rPr lang="fr-FR" altLang="fr-FR" sz="4000" b="1">
                <a:solidFill>
                  <a:srgbClr val="C00000"/>
                </a:solidFill>
              </a:rPr>
            </a:br>
            <a:r>
              <a:rPr lang="fr-FR" altLang="fr-FR" sz="5000" b="1">
                <a:latin typeface="Arial Narrow" panose="020B0606020202030204" pitchFamily="34" charset="0"/>
              </a:rPr>
              <a:t>Olympiade 2017 - 2020</a:t>
            </a:r>
          </a:p>
        </p:txBody>
      </p:sp>
      <p:pic>
        <p:nvPicPr>
          <p:cNvPr id="6148" name="Image 7">
            <a:extLst>
              <a:ext uri="{FF2B5EF4-FFF2-40B4-BE49-F238E27FC236}">
                <a16:creationId xmlns:a16="http://schemas.microsoft.com/office/drawing/2014/main" id="{D4FD2285-F348-4BAD-8A89-12225708BBE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3200" y="5773738"/>
            <a:ext cx="717550"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Image 7" descr="H:\FFJDA - DOCUMENTS DIVERS\Images - Photos - modèles FEDE\IMAGES - ceintures - logo\IMG_1579-noir2.png">
            <a:extLst>
              <a:ext uri="{FF2B5EF4-FFF2-40B4-BE49-F238E27FC236}">
                <a16:creationId xmlns:a16="http://schemas.microsoft.com/office/drawing/2014/main" id="{E234990D-8504-41E6-9179-7E4D503EB1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02575" y="5894388"/>
            <a:ext cx="863600"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wheel(1)">
                                      <p:cBhvr>
                                        <p:cTn id="7" dur="10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Image 6">
            <a:extLst>
              <a:ext uri="{FF2B5EF4-FFF2-40B4-BE49-F238E27FC236}">
                <a16:creationId xmlns:a16="http://schemas.microsoft.com/office/drawing/2014/main" id="{B446E999-6EDB-4DA7-B545-7EED8A812FC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750" y="168275"/>
            <a:ext cx="5461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Image 8">
            <a:extLst>
              <a:ext uri="{FF2B5EF4-FFF2-40B4-BE49-F238E27FC236}">
                <a16:creationId xmlns:a16="http://schemas.microsoft.com/office/drawing/2014/main" id="{456E7C6B-769B-4717-ADBB-81906AEF5F4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56588" y="5997575"/>
            <a:ext cx="646112"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itre 1">
            <a:extLst>
              <a:ext uri="{FF2B5EF4-FFF2-40B4-BE49-F238E27FC236}">
                <a16:creationId xmlns:a16="http://schemas.microsoft.com/office/drawing/2014/main" id="{B4FC4366-659D-4955-A87B-505F5D2C3F49}"/>
              </a:ext>
            </a:extLst>
          </p:cNvPr>
          <p:cNvSpPr>
            <a:spLocks noGrp="1"/>
          </p:cNvSpPr>
          <p:nvPr>
            <p:ph type="title"/>
          </p:nvPr>
        </p:nvSpPr>
        <p:spPr>
          <a:xfrm>
            <a:off x="0" y="0"/>
            <a:ext cx="9144000" cy="5589588"/>
          </a:xfrm>
        </p:spPr>
        <p:txBody>
          <a:bodyPr/>
          <a:lstStyle/>
          <a:p>
            <a:pPr marL="484188" algn="ctr" eaLnBrk="1" hangingPunct="1">
              <a:buClr>
                <a:srgbClr val="548235"/>
              </a:buClr>
              <a:buFont typeface="Georgia" panose="02040502050405020303" pitchFamily="18" charset="0"/>
              <a:buNone/>
            </a:pPr>
            <a:r>
              <a:rPr lang="fr-FR" altLang="fr-FR" sz="5400" b="1" u="sng" dirty="0">
                <a:latin typeface="Arial Narrow" panose="020B0606020202030204" pitchFamily="34" charset="0"/>
              </a:rPr>
              <a:t>Organigramme : CSDGE</a:t>
            </a:r>
            <a:br>
              <a:rPr lang="fr-FR" altLang="fr-FR" sz="5400" b="1" u="sng" dirty="0">
                <a:solidFill>
                  <a:srgbClr val="C00000"/>
                </a:solidFill>
                <a:latin typeface="Arial Narrow" panose="020B0606020202030204" pitchFamily="34" charset="0"/>
              </a:rPr>
            </a:br>
            <a:br>
              <a:rPr lang="fr-FR" altLang="fr-FR" sz="4000" b="1" u="sng" dirty="0">
                <a:solidFill>
                  <a:srgbClr val="C00000"/>
                </a:solidFill>
                <a:latin typeface="Arial Narrow" panose="020B0606020202030204" pitchFamily="34" charset="0"/>
              </a:rPr>
            </a:br>
            <a:r>
              <a:rPr lang="fr-FR" altLang="fr-FR" sz="3600" b="1" dirty="0">
                <a:solidFill>
                  <a:srgbClr val="C00000"/>
                </a:solidFill>
                <a:latin typeface="Arial Narrow" panose="020B0606020202030204" pitchFamily="34" charset="0"/>
              </a:rPr>
              <a:t>FONCTIONNEMENT ENTRE LES DIFF</a:t>
            </a:r>
            <a:r>
              <a:rPr lang="fr-FR" altLang="fr-FR" sz="3600" b="1" dirty="0">
                <a:solidFill>
                  <a:srgbClr val="C00000"/>
                </a:solidFill>
                <a:latin typeface="Arial Narrow" panose="020B0606020202030204" pitchFamily="34" charset="0"/>
                <a:cs typeface="Arial" panose="020B0604020202020204" pitchFamily="34" charset="0"/>
              </a:rPr>
              <a:t>É</a:t>
            </a:r>
            <a:r>
              <a:rPr lang="fr-FR" altLang="fr-FR" sz="3600" b="1" dirty="0">
                <a:solidFill>
                  <a:srgbClr val="C00000"/>
                </a:solidFill>
                <a:latin typeface="Arial Narrow" panose="020B0606020202030204" pitchFamily="34" charset="0"/>
              </a:rPr>
              <a:t>RENTES ENTIT</a:t>
            </a:r>
            <a:r>
              <a:rPr lang="fr-FR" altLang="fr-FR" sz="3600" b="1" dirty="0">
                <a:solidFill>
                  <a:srgbClr val="C00000"/>
                </a:solidFill>
                <a:latin typeface="Arial Narrow" panose="020B0606020202030204" pitchFamily="34" charset="0"/>
                <a:cs typeface="Arial" panose="020B0604020202020204" pitchFamily="34" charset="0"/>
              </a:rPr>
              <a:t>É</a:t>
            </a:r>
            <a:r>
              <a:rPr lang="fr-FR" altLang="fr-FR" sz="3600" b="1" dirty="0">
                <a:solidFill>
                  <a:srgbClr val="C00000"/>
                </a:solidFill>
                <a:latin typeface="Arial Narrow" panose="020B0606020202030204" pitchFamily="34" charset="0"/>
              </a:rPr>
              <a:t>S </a:t>
            </a:r>
            <a:br>
              <a:rPr lang="fr-FR" altLang="fr-FR" sz="3600" dirty="0">
                <a:solidFill>
                  <a:srgbClr val="C00000"/>
                </a:solidFill>
                <a:latin typeface="Arial Narrow" panose="020B0606020202030204" pitchFamily="34" charset="0"/>
              </a:rPr>
            </a:br>
            <a:br>
              <a:rPr lang="fr-FR" altLang="fr-FR" sz="5000" b="1" u="sng" dirty="0">
                <a:solidFill>
                  <a:srgbClr val="C00000"/>
                </a:solidFill>
                <a:latin typeface="Arial Narrow" panose="020B0606020202030204" pitchFamily="34" charset="0"/>
              </a:rPr>
            </a:br>
            <a:r>
              <a:rPr lang="fr-FR" altLang="fr-FR" sz="4000" dirty="0">
                <a:latin typeface="Arial Narrow" panose="020B0606020202030204" pitchFamily="34" charset="0"/>
              </a:rPr>
              <a:t>LIENS ET SUBORDINATIONS</a:t>
            </a:r>
            <a:endParaRPr lang="fr-FR" altLang="fr-FR" sz="5000" i="1" dirty="0">
              <a:latin typeface="Arial Narrow" panose="020B0606020202030204" pitchFamily="34" charset="0"/>
            </a:endParaRPr>
          </a:p>
        </p:txBody>
      </p:sp>
      <p:pic>
        <p:nvPicPr>
          <p:cNvPr id="8197" name="Image 9" descr="H:\FFJDA - DOCUMENTS DIVERS\Images - Photos - modèles FEDE\IMAGES - ceintures - logo\IMG_1579-noir2.png">
            <a:extLst>
              <a:ext uri="{FF2B5EF4-FFF2-40B4-BE49-F238E27FC236}">
                <a16:creationId xmlns:a16="http://schemas.microsoft.com/office/drawing/2014/main" id="{393A8468-5AF4-4D1C-AFF7-94338AC558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288" y="5997575"/>
            <a:ext cx="865187"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plit orient="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Image 6">
            <a:extLst>
              <a:ext uri="{FF2B5EF4-FFF2-40B4-BE49-F238E27FC236}">
                <a16:creationId xmlns:a16="http://schemas.microsoft.com/office/drawing/2014/main" id="{B77CCFA6-64F9-400B-9511-E6185422BA7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750" y="168275"/>
            <a:ext cx="5461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Titre 1">
            <a:extLst>
              <a:ext uri="{FF2B5EF4-FFF2-40B4-BE49-F238E27FC236}">
                <a16:creationId xmlns:a16="http://schemas.microsoft.com/office/drawing/2014/main" id="{BE950E7A-D882-4679-A258-8E0C03FE3207}"/>
              </a:ext>
            </a:extLst>
          </p:cNvPr>
          <p:cNvSpPr>
            <a:spLocks noGrp="1"/>
          </p:cNvSpPr>
          <p:nvPr>
            <p:ph type="title"/>
          </p:nvPr>
        </p:nvSpPr>
        <p:spPr>
          <a:xfrm>
            <a:off x="6350000" y="290513"/>
            <a:ext cx="2714625" cy="365125"/>
          </a:xfrm>
        </p:spPr>
        <p:txBody>
          <a:bodyPr/>
          <a:lstStyle/>
          <a:p>
            <a:pPr marL="484188" algn="ctr" eaLnBrk="1" hangingPunct="1">
              <a:buClr>
                <a:srgbClr val="548235"/>
              </a:buClr>
              <a:buFont typeface="Georgia" panose="02040502050405020303" pitchFamily="18" charset="0"/>
              <a:buNone/>
            </a:pPr>
            <a:r>
              <a:rPr lang="fr-FR" altLang="fr-FR" sz="2000" b="1" u="sng">
                <a:solidFill>
                  <a:srgbClr val="C00000"/>
                </a:solidFill>
                <a:latin typeface="Arial Narrow" panose="020B0606020202030204" pitchFamily="34" charset="0"/>
              </a:rPr>
              <a:t>Organigramme CSDGE</a:t>
            </a:r>
            <a:endParaRPr lang="fr-FR" altLang="fr-FR" sz="2000" b="1" i="1" u="sng">
              <a:solidFill>
                <a:srgbClr val="C00000"/>
              </a:solidFill>
              <a:latin typeface="Arial Narrow" panose="020B0606020202030204" pitchFamily="34" charset="0"/>
            </a:endParaRPr>
          </a:p>
        </p:txBody>
      </p:sp>
      <p:sp>
        <p:nvSpPr>
          <p:cNvPr id="3" name="Flèche droite 2">
            <a:extLst>
              <a:ext uri="{FF2B5EF4-FFF2-40B4-BE49-F238E27FC236}">
                <a16:creationId xmlns:a16="http://schemas.microsoft.com/office/drawing/2014/main" id="{FB24E484-2A9A-46F5-B58C-722C7D67EF77}"/>
              </a:ext>
            </a:extLst>
          </p:cNvPr>
          <p:cNvSpPr/>
          <p:nvPr/>
        </p:nvSpPr>
        <p:spPr>
          <a:xfrm>
            <a:off x="215900" y="1957388"/>
            <a:ext cx="2016125" cy="1368425"/>
          </a:xfrm>
          <a:prstGeom prst="rightArrow">
            <a:avLst/>
          </a:prstGeom>
          <a:solidFill>
            <a:schemeClr val="bg1">
              <a:lumMod val="65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dirty="0"/>
              <a:t>Commission </a:t>
            </a:r>
          </a:p>
          <a:p>
            <a:pPr algn="ctr">
              <a:defRPr/>
            </a:pPr>
            <a:r>
              <a:rPr lang="fr-FR" dirty="0"/>
              <a:t>Administrative</a:t>
            </a:r>
          </a:p>
        </p:txBody>
      </p:sp>
      <p:sp>
        <p:nvSpPr>
          <p:cNvPr id="5" name="Ellipse 4">
            <a:extLst>
              <a:ext uri="{FF2B5EF4-FFF2-40B4-BE49-F238E27FC236}">
                <a16:creationId xmlns:a16="http://schemas.microsoft.com/office/drawing/2014/main" id="{6BBCCD59-AF5C-49E5-988C-570542164403}"/>
              </a:ext>
            </a:extLst>
          </p:cNvPr>
          <p:cNvSpPr/>
          <p:nvPr/>
        </p:nvSpPr>
        <p:spPr>
          <a:xfrm>
            <a:off x="2368550" y="1660525"/>
            <a:ext cx="4565650" cy="2229644"/>
          </a:xfrm>
          <a:prstGeom prst="ellipse">
            <a:avLst/>
          </a:prstGeom>
          <a:solidFill>
            <a:schemeClr val="bg1">
              <a:lumMod val="75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Trebuchet MS" panose="020B0603020202020204" pitchFamily="34" charset="0"/>
                <a:cs typeface="Arial" panose="020B0604020202020204" pitchFamily="34" charset="0"/>
              </a:defRPr>
            </a:lvl1pPr>
            <a:lvl2pPr marL="37931725" indent="-37474525">
              <a:defRPr sz="2400">
                <a:solidFill>
                  <a:schemeClr val="tx1"/>
                </a:solidFill>
                <a:latin typeface="Trebuchet MS" panose="020B0603020202020204" pitchFamily="34" charset="0"/>
                <a:cs typeface="Arial" panose="020B0604020202020204" pitchFamily="34" charset="0"/>
              </a:defRPr>
            </a:lvl2pPr>
            <a:lvl3pPr>
              <a:defRPr sz="2400">
                <a:solidFill>
                  <a:schemeClr val="tx1"/>
                </a:solidFill>
                <a:latin typeface="Trebuchet MS" panose="020B0603020202020204" pitchFamily="34" charset="0"/>
                <a:cs typeface="Arial" panose="020B0604020202020204" pitchFamily="34" charset="0"/>
              </a:defRPr>
            </a:lvl3pPr>
            <a:lvl4pPr>
              <a:defRPr sz="2400">
                <a:solidFill>
                  <a:schemeClr val="tx1"/>
                </a:solidFill>
                <a:latin typeface="Trebuchet MS" panose="020B0603020202020204" pitchFamily="34" charset="0"/>
                <a:cs typeface="Arial" panose="020B0604020202020204" pitchFamily="34" charset="0"/>
              </a:defRPr>
            </a:lvl4pPr>
            <a:lvl5pPr>
              <a:defRPr sz="2400">
                <a:solidFill>
                  <a:schemeClr val="tx1"/>
                </a:solidFill>
                <a:latin typeface="Trebuchet MS" panose="020B0603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Trebuchet MS" panose="020B0603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Trebuchet MS" panose="020B0603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Trebuchet MS" panose="020B0603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Trebuchet MS" panose="020B0603020202020204" pitchFamily="34" charset="0"/>
                <a:cs typeface="Arial" panose="020B0604020202020204" pitchFamily="34" charset="0"/>
              </a:defRPr>
            </a:lvl9pPr>
          </a:lstStyle>
          <a:p>
            <a:pPr algn="ctr">
              <a:defRPr/>
            </a:pPr>
            <a:r>
              <a:rPr lang="fr-FR" altLang="fr-FR" sz="2800" b="1" dirty="0">
                <a:solidFill>
                  <a:srgbClr val="C00000"/>
                </a:solidFill>
                <a:latin typeface="Calibri" panose="020F0502020204030204" pitchFamily="34" charset="0"/>
              </a:rPr>
              <a:t>COMMISSION PLÉNIÈRE DE LA CSDGE</a:t>
            </a:r>
          </a:p>
          <a:p>
            <a:pPr algn="ctr">
              <a:defRPr/>
            </a:pPr>
            <a:r>
              <a:rPr lang="fr-FR" altLang="fr-FR" sz="1800" b="1" dirty="0">
                <a:solidFill>
                  <a:srgbClr val="C00000"/>
                </a:solidFill>
                <a:latin typeface="Calibri" panose="020F0502020204030204" pitchFamily="34" charset="0"/>
              </a:rPr>
              <a:t>Invités permanents 9 &amp; 10 dan</a:t>
            </a:r>
          </a:p>
        </p:txBody>
      </p:sp>
      <p:sp>
        <p:nvSpPr>
          <p:cNvPr id="19" name="Flèche droite 18">
            <a:extLst>
              <a:ext uri="{FF2B5EF4-FFF2-40B4-BE49-F238E27FC236}">
                <a16:creationId xmlns:a16="http://schemas.microsoft.com/office/drawing/2014/main" id="{9121C91F-A40A-4CE0-A4C7-E7B96A0064AA}"/>
              </a:ext>
            </a:extLst>
          </p:cNvPr>
          <p:cNvSpPr/>
          <p:nvPr/>
        </p:nvSpPr>
        <p:spPr>
          <a:xfrm rot="1088905" flipH="1">
            <a:off x="6783816" y="2677234"/>
            <a:ext cx="2202186" cy="1720850"/>
          </a:xfrm>
          <a:prstGeom prst="rightArrow">
            <a:avLst>
              <a:gd name="adj1" fmla="val 66555"/>
              <a:gd name="adj2" fmla="val 48780"/>
            </a:avLst>
          </a:prstGeom>
          <a:solidFill>
            <a:schemeClr val="bg1">
              <a:lumMod val="65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Trebuchet MS" panose="020B0603020202020204" pitchFamily="34" charset="0"/>
                <a:cs typeface="Arial" panose="020B0604020202020204" pitchFamily="34" charset="0"/>
              </a:defRPr>
            </a:lvl1pPr>
            <a:lvl2pPr marL="37931725" indent="-37474525">
              <a:defRPr sz="2400">
                <a:solidFill>
                  <a:schemeClr val="tx1"/>
                </a:solidFill>
                <a:latin typeface="Trebuchet MS" panose="020B0603020202020204" pitchFamily="34" charset="0"/>
                <a:cs typeface="Arial" panose="020B0604020202020204" pitchFamily="34" charset="0"/>
              </a:defRPr>
            </a:lvl2pPr>
            <a:lvl3pPr>
              <a:defRPr sz="2400">
                <a:solidFill>
                  <a:schemeClr val="tx1"/>
                </a:solidFill>
                <a:latin typeface="Trebuchet MS" panose="020B0603020202020204" pitchFamily="34" charset="0"/>
                <a:cs typeface="Arial" panose="020B0604020202020204" pitchFamily="34" charset="0"/>
              </a:defRPr>
            </a:lvl3pPr>
            <a:lvl4pPr>
              <a:defRPr sz="2400">
                <a:solidFill>
                  <a:schemeClr val="tx1"/>
                </a:solidFill>
                <a:latin typeface="Trebuchet MS" panose="020B0603020202020204" pitchFamily="34" charset="0"/>
                <a:cs typeface="Arial" panose="020B0604020202020204" pitchFamily="34" charset="0"/>
              </a:defRPr>
            </a:lvl4pPr>
            <a:lvl5pPr>
              <a:defRPr sz="2400">
                <a:solidFill>
                  <a:schemeClr val="tx1"/>
                </a:solidFill>
                <a:latin typeface="Trebuchet MS" panose="020B0603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Trebuchet MS" panose="020B0603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Trebuchet MS" panose="020B0603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Trebuchet MS" panose="020B0603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Trebuchet MS" panose="020B0603020202020204" pitchFamily="34" charset="0"/>
                <a:cs typeface="Arial" panose="020B0604020202020204" pitchFamily="34" charset="0"/>
              </a:defRPr>
            </a:lvl9pPr>
          </a:lstStyle>
          <a:p>
            <a:pPr algn="ctr">
              <a:defRPr/>
            </a:pPr>
            <a:r>
              <a:rPr lang="fr-FR" altLang="fr-FR" sz="1800">
                <a:solidFill>
                  <a:srgbClr val="FFFFFF"/>
                </a:solidFill>
                <a:latin typeface="Calibri" panose="020F0502020204030204" pitchFamily="34" charset="0"/>
              </a:rPr>
              <a:t>Commission Réglementation des grades</a:t>
            </a:r>
          </a:p>
        </p:txBody>
      </p:sp>
      <p:cxnSp>
        <p:nvCxnSpPr>
          <p:cNvPr id="7" name="Connecteur droit avec flèche 6">
            <a:extLst>
              <a:ext uri="{FF2B5EF4-FFF2-40B4-BE49-F238E27FC236}">
                <a16:creationId xmlns:a16="http://schemas.microsoft.com/office/drawing/2014/main" id="{8B7D8BD1-B7A1-4378-8936-70CAE02A04E9}"/>
              </a:ext>
            </a:extLst>
          </p:cNvPr>
          <p:cNvCxnSpPr/>
          <p:nvPr/>
        </p:nvCxnSpPr>
        <p:spPr>
          <a:xfrm>
            <a:off x="1763713" y="2295525"/>
            <a:ext cx="1079500" cy="125413"/>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CB255CC4-49AF-420B-B80F-7E328763D8EB}"/>
              </a:ext>
            </a:extLst>
          </p:cNvPr>
          <p:cNvCxnSpPr/>
          <p:nvPr/>
        </p:nvCxnSpPr>
        <p:spPr>
          <a:xfrm flipV="1">
            <a:off x="5953125" y="3560762"/>
            <a:ext cx="0" cy="982663"/>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CB27243-19EF-43D7-8F43-E01DED44B719}"/>
              </a:ext>
            </a:extLst>
          </p:cNvPr>
          <p:cNvSpPr/>
          <p:nvPr/>
        </p:nvSpPr>
        <p:spPr>
          <a:xfrm>
            <a:off x="61192" y="1452336"/>
            <a:ext cx="1506389" cy="39846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600" b="1" dirty="0">
                <a:solidFill>
                  <a:schemeClr val="tx1"/>
                </a:solidFill>
              </a:rPr>
              <a:t>PROPOSITIONS</a:t>
            </a:r>
          </a:p>
        </p:txBody>
      </p:sp>
      <p:sp>
        <p:nvSpPr>
          <p:cNvPr id="32" name="Rectangle 31">
            <a:extLst>
              <a:ext uri="{FF2B5EF4-FFF2-40B4-BE49-F238E27FC236}">
                <a16:creationId xmlns:a16="http://schemas.microsoft.com/office/drawing/2014/main" id="{7B127DDD-A80A-4137-96B0-88F3BFA7553E}"/>
              </a:ext>
            </a:extLst>
          </p:cNvPr>
          <p:cNvSpPr/>
          <p:nvPr/>
        </p:nvSpPr>
        <p:spPr>
          <a:xfrm>
            <a:off x="3876675" y="3959225"/>
            <a:ext cx="1657350" cy="288925"/>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b="1" dirty="0">
                <a:solidFill>
                  <a:schemeClr val="tx1"/>
                </a:solidFill>
              </a:rPr>
              <a:t>PROPOSITION</a:t>
            </a:r>
          </a:p>
        </p:txBody>
      </p:sp>
      <p:sp>
        <p:nvSpPr>
          <p:cNvPr id="33" name="Rectangle 32">
            <a:extLst>
              <a:ext uri="{FF2B5EF4-FFF2-40B4-BE49-F238E27FC236}">
                <a16:creationId xmlns:a16="http://schemas.microsoft.com/office/drawing/2014/main" id="{CC757914-58E6-4446-9CF4-474F6A4B6A49}"/>
              </a:ext>
            </a:extLst>
          </p:cNvPr>
          <p:cNvSpPr/>
          <p:nvPr/>
        </p:nvSpPr>
        <p:spPr>
          <a:xfrm>
            <a:off x="6832600" y="1995488"/>
            <a:ext cx="1655763" cy="288925"/>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b="1" dirty="0">
                <a:solidFill>
                  <a:schemeClr val="tx1"/>
                </a:solidFill>
              </a:rPr>
              <a:t>PROPOSITIONS</a:t>
            </a:r>
          </a:p>
        </p:txBody>
      </p:sp>
      <p:cxnSp>
        <p:nvCxnSpPr>
          <p:cNvPr id="35" name="Connecteur droit avec flèche 34">
            <a:extLst>
              <a:ext uri="{FF2B5EF4-FFF2-40B4-BE49-F238E27FC236}">
                <a16:creationId xmlns:a16="http://schemas.microsoft.com/office/drawing/2014/main" id="{DB581618-7CE2-422F-80D9-E7C95C55D93D}"/>
              </a:ext>
            </a:extLst>
          </p:cNvPr>
          <p:cNvCxnSpPr/>
          <p:nvPr/>
        </p:nvCxnSpPr>
        <p:spPr>
          <a:xfrm flipH="1" flipV="1">
            <a:off x="6423025" y="2462213"/>
            <a:ext cx="1169988" cy="23812"/>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7" name="Ellipse 36">
            <a:extLst>
              <a:ext uri="{FF2B5EF4-FFF2-40B4-BE49-F238E27FC236}">
                <a16:creationId xmlns:a16="http://schemas.microsoft.com/office/drawing/2014/main" id="{1F155014-3897-4FA3-A7A6-74EAAD406020}"/>
              </a:ext>
            </a:extLst>
          </p:cNvPr>
          <p:cNvSpPr/>
          <p:nvPr/>
        </p:nvSpPr>
        <p:spPr>
          <a:xfrm>
            <a:off x="3622675" y="149225"/>
            <a:ext cx="2330450" cy="519113"/>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Trebuchet MS" panose="020B0603020202020204" pitchFamily="34" charset="0"/>
                <a:cs typeface="Arial" panose="020B0604020202020204" pitchFamily="34" charset="0"/>
              </a:defRPr>
            </a:lvl1pPr>
            <a:lvl2pPr marL="37931725" indent="-37474525">
              <a:defRPr sz="2400">
                <a:solidFill>
                  <a:schemeClr val="tx1"/>
                </a:solidFill>
                <a:latin typeface="Trebuchet MS" panose="020B0603020202020204" pitchFamily="34" charset="0"/>
                <a:cs typeface="Arial" panose="020B0604020202020204" pitchFamily="34" charset="0"/>
              </a:defRPr>
            </a:lvl2pPr>
            <a:lvl3pPr>
              <a:defRPr sz="2400">
                <a:solidFill>
                  <a:schemeClr val="tx1"/>
                </a:solidFill>
                <a:latin typeface="Trebuchet MS" panose="020B0603020202020204" pitchFamily="34" charset="0"/>
                <a:cs typeface="Arial" panose="020B0604020202020204" pitchFamily="34" charset="0"/>
              </a:defRPr>
            </a:lvl3pPr>
            <a:lvl4pPr>
              <a:defRPr sz="2400">
                <a:solidFill>
                  <a:schemeClr val="tx1"/>
                </a:solidFill>
                <a:latin typeface="Trebuchet MS" panose="020B0603020202020204" pitchFamily="34" charset="0"/>
                <a:cs typeface="Arial" panose="020B0604020202020204" pitchFamily="34" charset="0"/>
              </a:defRPr>
            </a:lvl4pPr>
            <a:lvl5pPr>
              <a:defRPr sz="2400">
                <a:solidFill>
                  <a:schemeClr val="tx1"/>
                </a:solidFill>
                <a:latin typeface="Trebuchet MS" panose="020B0603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Trebuchet MS" panose="020B0603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Trebuchet MS" panose="020B0603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Trebuchet MS" panose="020B0603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Trebuchet MS" panose="020B0603020202020204" pitchFamily="34" charset="0"/>
                <a:cs typeface="Arial" panose="020B0604020202020204" pitchFamily="34" charset="0"/>
              </a:defRPr>
            </a:lvl9pPr>
          </a:lstStyle>
          <a:p>
            <a:pPr algn="ctr">
              <a:defRPr/>
            </a:pPr>
            <a:r>
              <a:rPr lang="fr-FR" altLang="fr-FR" sz="2600" b="1">
                <a:solidFill>
                  <a:srgbClr val="C00000"/>
                </a:solidFill>
                <a:latin typeface="Calibri" panose="020F0502020204030204" pitchFamily="34" charset="0"/>
              </a:rPr>
              <a:t>Ministère</a:t>
            </a:r>
          </a:p>
        </p:txBody>
      </p:sp>
      <p:cxnSp>
        <p:nvCxnSpPr>
          <p:cNvPr id="38" name="Connecteur droit avec flèche 37">
            <a:extLst>
              <a:ext uri="{FF2B5EF4-FFF2-40B4-BE49-F238E27FC236}">
                <a16:creationId xmlns:a16="http://schemas.microsoft.com/office/drawing/2014/main" id="{2084E8CC-93F7-4069-9BBB-0682B2DEDA20}"/>
              </a:ext>
            </a:extLst>
          </p:cNvPr>
          <p:cNvCxnSpPr/>
          <p:nvPr/>
        </p:nvCxnSpPr>
        <p:spPr>
          <a:xfrm>
            <a:off x="5003800" y="758825"/>
            <a:ext cx="0" cy="74612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9" name="Connecteur droit avec flèche 38">
            <a:extLst>
              <a:ext uri="{FF2B5EF4-FFF2-40B4-BE49-F238E27FC236}">
                <a16:creationId xmlns:a16="http://schemas.microsoft.com/office/drawing/2014/main" id="{5B12B21A-BFD2-4742-B6D9-4CD0E5E0EFB4}"/>
              </a:ext>
            </a:extLst>
          </p:cNvPr>
          <p:cNvCxnSpPr/>
          <p:nvPr/>
        </p:nvCxnSpPr>
        <p:spPr>
          <a:xfrm flipV="1">
            <a:off x="4371975" y="750888"/>
            <a:ext cx="0" cy="711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573727BE-3C55-4AE4-983E-38C5642AD27F}"/>
              </a:ext>
            </a:extLst>
          </p:cNvPr>
          <p:cNvSpPr/>
          <p:nvPr/>
        </p:nvSpPr>
        <p:spPr>
          <a:xfrm>
            <a:off x="2443164" y="1019969"/>
            <a:ext cx="1684337" cy="288925"/>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b="1" dirty="0">
                <a:solidFill>
                  <a:schemeClr val="tx1"/>
                </a:solidFill>
              </a:rPr>
              <a:t>INFORMATION</a:t>
            </a:r>
          </a:p>
        </p:txBody>
      </p:sp>
      <p:sp>
        <p:nvSpPr>
          <p:cNvPr id="46" name="Rectangle 45">
            <a:extLst>
              <a:ext uri="{FF2B5EF4-FFF2-40B4-BE49-F238E27FC236}">
                <a16:creationId xmlns:a16="http://schemas.microsoft.com/office/drawing/2014/main" id="{D4F7BC7C-28CF-4D17-9C8E-65003C35CCBA}"/>
              </a:ext>
            </a:extLst>
          </p:cNvPr>
          <p:cNvSpPr/>
          <p:nvPr/>
        </p:nvSpPr>
        <p:spPr>
          <a:xfrm>
            <a:off x="5248275" y="979488"/>
            <a:ext cx="1685925" cy="288925"/>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Trebuchet MS" panose="020B0603020202020204" pitchFamily="34" charset="0"/>
                <a:cs typeface="Arial" panose="020B0604020202020204" pitchFamily="34" charset="0"/>
              </a:defRPr>
            </a:lvl1pPr>
            <a:lvl2pPr marL="37931725" indent="-37474525">
              <a:defRPr sz="2400">
                <a:solidFill>
                  <a:schemeClr val="tx1"/>
                </a:solidFill>
                <a:latin typeface="Trebuchet MS" panose="020B0603020202020204" pitchFamily="34" charset="0"/>
                <a:cs typeface="Arial" panose="020B0604020202020204" pitchFamily="34" charset="0"/>
              </a:defRPr>
            </a:lvl2pPr>
            <a:lvl3pPr>
              <a:defRPr sz="2400">
                <a:solidFill>
                  <a:schemeClr val="tx1"/>
                </a:solidFill>
                <a:latin typeface="Trebuchet MS" panose="020B0603020202020204" pitchFamily="34" charset="0"/>
                <a:cs typeface="Arial" panose="020B0604020202020204" pitchFamily="34" charset="0"/>
              </a:defRPr>
            </a:lvl3pPr>
            <a:lvl4pPr>
              <a:defRPr sz="2400">
                <a:solidFill>
                  <a:schemeClr val="tx1"/>
                </a:solidFill>
                <a:latin typeface="Trebuchet MS" panose="020B0603020202020204" pitchFamily="34" charset="0"/>
                <a:cs typeface="Arial" panose="020B0604020202020204" pitchFamily="34" charset="0"/>
              </a:defRPr>
            </a:lvl4pPr>
            <a:lvl5pPr>
              <a:defRPr sz="2400">
                <a:solidFill>
                  <a:schemeClr val="tx1"/>
                </a:solidFill>
                <a:latin typeface="Trebuchet MS" panose="020B0603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Trebuchet MS" panose="020B0603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Trebuchet MS" panose="020B0603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Trebuchet MS" panose="020B0603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Trebuchet MS" panose="020B0603020202020204" pitchFamily="34" charset="0"/>
                <a:cs typeface="Arial" panose="020B0604020202020204" pitchFamily="34" charset="0"/>
              </a:defRPr>
            </a:lvl9pPr>
          </a:lstStyle>
          <a:p>
            <a:pPr algn="ctr">
              <a:defRPr/>
            </a:pPr>
            <a:r>
              <a:rPr lang="fr-FR" altLang="fr-FR" sz="1400" b="1">
                <a:solidFill>
                  <a:srgbClr val="C00000"/>
                </a:solidFill>
                <a:latin typeface="Calibri" panose="020F0502020204030204" pitchFamily="34" charset="0"/>
              </a:rPr>
              <a:t>DÉLÉGATION</a:t>
            </a:r>
          </a:p>
        </p:txBody>
      </p:sp>
      <p:pic>
        <p:nvPicPr>
          <p:cNvPr id="10258" name="Image 8">
            <a:extLst>
              <a:ext uri="{FF2B5EF4-FFF2-40B4-BE49-F238E27FC236}">
                <a16:creationId xmlns:a16="http://schemas.microsoft.com/office/drawing/2014/main" id="{11744DA0-0AAB-46A7-ABDD-932B303B928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694738" y="6338888"/>
            <a:ext cx="35083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9" name="Image 9" descr="H:\FFJDA - DOCUMENTS DIVERS\Images - Photos - modèles FEDE\IMAGES - ceintures - logo\IMG_1579-noir2.png">
            <a:extLst>
              <a:ext uri="{FF2B5EF4-FFF2-40B4-BE49-F238E27FC236}">
                <a16:creationId xmlns:a16="http://schemas.microsoft.com/office/drawing/2014/main" id="{85C2261C-E118-476B-8388-259A20E408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4475" y="6369050"/>
            <a:ext cx="468313"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8" name="Connecteur droit avec flèche 27">
            <a:extLst>
              <a:ext uri="{FF2B5EF4-FFF2-40B4-BE49-F238E27FC236}">
                <a16:creationId xmlns:a16="http://schemas.microsoft.com/office/drawing/2014/main" id="{6C172F11-81E1-4DDD-90EC-E2D50B746A14}"/>
              </a:ext>
            </a:extLst>
          </p:cNvPr>
          <p:cNvCxnSpPr>
            <a:cxnSpLocks/>
          </p:cNvCxnSpPr>
          <p:nvPr/>
        </p:nvCxnSpPr>
        <p:spPr>
          <a:xfrm flipV="1">
            <a:off x="3456781" y="3543699"/>
            <a:ext cx="720" cy="1004488"/>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3D3C335D-85F2-4037-8C70-DC3D21FD43A7}"/>
              </a:ext>
            </a:extLst>
          </p:cNvPr>
          <p:cNvSpPr txBox="1"/>
          <p:nvPr/>
        </p:nvSpPr>
        <p:spPr>
          <a:xfrm>
            <a:off x="2195513" y="4543425"/>
            <a:ext cx="5019675" cy="1703388"/>
          </a:xfrm>
          <a:prstGeom prst="rect">
            <a:avLst/>
          </a:prstGeom>
          <a:solidFill>
            <a:schemeClr val="bg1">
              <a:lumMod val="65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lstStyle>
            <a:lvl1pPr>
              <a:defRPr sz="2400">
                <a:solidFill>
                  <a:schemeClr val="tx1"/>
                </a:solidFill>
                <a:latin typeface="Trebuchet MS" panose="020B0603020202020204" pitchFamily="34" charset="0"/>
                <a:cs typeface="Arial" panose="020B0604020202020204" pitchFamily="34" charset="0"/>
              </a:defRPr>
            </a:lvl1pPr>
            <a:lvl2pPr marL="37931725" indent="-37474525">
              <a:defRPr sz="2400">
                <a:solidFill>
                  <a:schemeClr val="tx1"/>
                </a:solidFill>
                <a:latin typeface="Trebuchet MS" panose="020B0603020202020204" pitchFamily="34" charset="0"/>
                <a:cs typeface="Arial" panose="020B0604020202020204" pitchFamily="34" charset="0"/>
              </a:defRPr>
            </a:lvl2pPr>
            <a:lvl3pPr>
              <a:defRPr sz="2400">
                <a:solidFill>
                  <a:schemeClr val="tx1"/>
                </a:solidFill>
                <a:latin typeface="Trebuchet MS" panose="020B0603020202020204" pitchFamily="34" charset="0"/>
                <a:cs typeface="Arial" panose="020B0604020202020204" pitchFamily="34" charset="0"/>
              </a:defRPr>
            </a:lvl3pPr>
            <a:lvl4pPr>
              <a:defRPr sz="2400">
                <a:solidFill>
                  <a:schemeClr val="tx1"/>
                </a:solidFill>
                <a:latin typeface="Trebuchet MS" panose="020B0603020202020204" pitchFamily="34" charset="0"/>
                <a:cs typeface="Arial" panose="020B0604020202020204" pitchFamily="34" charset="0"/>
              </a:defRPr>
            </a:lvl4pPr>
            <a:lvl5pPr>
              <a:defRPr sz="2400">
                <a:solidFill>
                  <a:schemeClr val="tx1"/>
                </a:solidFill>
                <a:latin typeface="Trebuchet MS" panose="020B0603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Trebuchet MS" panose="020B0603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Trebuchet MS" panose="020B0603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Trebuchet MS" panose="020B0603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Trebuchet MS" panose="020B0603020202020204" pitchFamily="34" charset="0"/>
                <a:cs typeface="Arial" panose="020B0604020202020204" pitchFamily="34" charset="0"/>
              </a:defRPr>
            </a:lvl9pPr>
          </a:lstStyle>
          <a:p>
            <a:pPr algn="ctr">
              <a:defRPr/>
            </a:pPr>
            <a:r>
              <a:rPr lang="fr-FR" altLang="fr-FR" sz="1800" u="sng">
                <a:solidFill>
                  <a:srgbClr val="FFFFFF"/>
                </a:solidFill>
                <a:latin typeface="Calibri" panose="020F0502020204030204" pitchFamily="34" charset="0"/>
              </a:rPr>
              <a:t>Comité des Hauts Grades</a:t>
            </a:r>
          </a:p>
          <a:p>
            <a:pPr algn="ctr">
              <a:defRPr/>
            </a:pPr>
            <a:endParaRPr lang="fr-FR" altLang="fr-FR" sz="1800" u="sng">
              <a:solidFill>
                <a:srgbClr val="FFFFFF"/>
              </a:solidFill>
              <a:latin typeface="Calibri" panose="020F0502020204030204" pitchFamily="34" charset="0"/>
            </a:endParaRPr>
          </a:p>
          <a:p>
            <a:pPr algn="ctr">
              <a:defRPr/>
            </a:pPr>
            <a:endParaRPr lang="fr-FR" altLang="fr-FR" sz="1800">
              <a:solidFill>
                <a:srgbClr val="FFFFFF"/>
              </a:solidFill>
              <a:latin typeface="Calibri" panose="020F0502020204030204" pitchFamily="34" charset="0"/>
            </a:endParaRPr>
          </a:p>
        </p:txBody>
      </p:sp>
      <p:sp>
        <p:nvSpPr>
          <p:cNvPr id="10262" name="ZoneTexte 7">
            <a:extLst>
              <a:ext uri="{FF2B5EF4-FFF2-40B4-BE49-F238E27FC236}">
                <a16:creationId xmlns:a16="http://schemas.microsoft.com/office/drawing/2014/main" id="{2CDD801E-D757-49B5-AF0B-744AA276DB36}"/>
              </a:ext>
            </a:extLst>
          </p:cNvPr>
          <p:cNvSpPr txBox="1">
            <a:spLocks noChangeArrowheads="1"/>
          </p:cNvSpPr>
          <p:nvPr/>
        </p:nvSpPr>
        <p:spPr bwMode="auto">
          <a:xfrm>
            <a:off x="5313363" y="5087938"/>
            <a:ext cx="1585912" cy="923925"/>
          </a:xfrm>
          <a:prstGeom prst="rect">
            <a:avLst/>
          </a:prstGeom>
          <a:noFill/>
          <a:ln w="1905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37931725" indent="-37474525">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r>
              <a:rPr lang="fr-FR" altLang="fr-FR">
                <a:solidFill>
                  <a:srgbClr val="FFFFFF"/>
                </a:solidFill>
                <a:latin typeface="Calibri" panose="020F0502020204030204" pitchFamily="34" charset="0"/>
              </a:rPr>
              <a:t>« Collège des Sages » </a:t>
            </a:r>
            <a:r>
              <a:rPr lang="fr-FR" altLang="fr-FR" sz="1600" i="1">
                <a:solidFill>
                  <a:srgbClr val="FFFFFF"/>
                </a:solidFill>
                <a:latin typeface="Calibri" panose="020F0502020204030204" pitchFamily="34" charset="0"/>
              </a:rPr>
              <a:t>(conseil)</a:t>
            </a:r>
          </a:p>
        </p:txBody>
      </p:sp>
      <p:sp>
        <p:nvSpPr>
          <p:cNvPr id="10263" name="ZoneTexte 29">
            <a:extLst>
              <a:ext uri="{FF2B5EF4-FFF2-40B4-BE49-F238E27FC236}">
                <a16:creationId xmlns:a16="http://schemas.microsoft.com/office/drawing/2014/main" id="{7469CF1C-12F7-414A-A759-9FDE5EA4E552}"/>
              </a:ext>
            </a:extLst>
          </p:cNvPr>
          <p:cNvSpPr txBox="1">
            <a:spLocks noChangeArrowheads="1"/>
          </p:cNvSpPr>
          <p:nvPr/>
        </p:nvSpPr>
        <p:spPr bwMode="auto">
          <a:xfrm>
            <a:off x="2286000" y="5087938"/>
            <a:ext cx="2306638" cy="923925"/>
          </a:xfrm>
          <a:prstGeom prst="rect">
            <a:avLst/>
          </a:prstGeom>
          <a:noFill/>
          <a:ln w="1905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37931725" indent="-37474525">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r>
              <a:rPr lang="fr-FR" altLang="fr-FR">
                <a:solidFill>
                  <a:srgbClr val="FFFFFF"/>
                </a:solidFill>
                <a:latin typeface="Calibri" panose="020F0502020204030204" pitchFamily="34" charset="0"/>
              </a:rPr>
              <a:t>Commission Tech des Hauts grades </a:t>
            </a:r>
          </a:p>
          <a:p>
            <a:pPr algn="ctr"/>
            <a:r>
              <a:rPr lang="fr-FR" altLang="fr-FR" sz="1600" i="1">
                <a:solidFill>
                  <a:srgbClr val="FFFFFF"/>
                </a:solidFill>
                <a:latin typeface="Calibri" panose="020F0502020204030204" pitchFamily="34" charset="0"/>
              </a:rPr>
              <a:t>(étude des dossiers)</a:t>
            </a:r>
          </a:p>
        </p:txBody>
      </p:sp>
      <p:sp>
        <p:nvSpPr>
          <p:cNvPr id="10264" name="ZoneTexte 2">
            <a:extLst>
              <a:ext uri="{FF2B5EF4-FFF2-40B4-BE49-F238E27FC236}">
                <a16:creationId xmlns:a16="http://schemas.microsoft.com/office/drawing/2014/main" id="{971FF86F-FB94-4ADE-AA6F-2270DC2C17CD}"/>
              </a:ext>
            </a:extLst>
          </p:cNvPr>
          <p:cNvSpPr txBox="1">
            <a:spLocks noChangeArrowheads="1"/>
          </p:cNvSpPr>
          <p:nvPr/>
        </p:nvSpPr>
        <p:spPr bwMode="auto">
          <a:xfrm>
            <a:off x="4625975" y="5087938"/>
            <a:ext cx="512763"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37931725" indent="-37474525">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r>
              <a:rPr lang="fr-FR" altLang="fr-FR" sz="3500" b="1">
                <a:solidFill>
                  <a:srgbClr val="C00000"/>
                </a:solidFill>
              </a:rPr>
              <a:t>+</a:t>
            </a:r>
          </a:p>
        </p:txBody>
      </p:sp>
      <p:sp>
        <p:nvSpPr>
          <p:cNvPr id="27" name="Ellipse 26">
            <a:extLst>
              <a:ext uri="{FF2B5EF4-FFF2-40B4-BE49-F238E27FC236}">
                <a16:creationId xmlns:a16="http://schemas.microsoft.com/office/drawing/2014/main" id="{A8C59E63-8F32-4402-9E36-33EA1CD7CF6D}"/>
              </a:ext>
            </a:extLst>
          </p:cNvPr>
          <p:cNvSpPr/>
          <p:nvPr/>
        </p:nvSpPr>
        <p:spPr>
          <a:xfrm>
            <a:off x="233994" y="3940816"/>
            <a:ext cx="1654175" cy="836612"/>
          </a:xfrm>
          <a:prstGeom prst="ellipse">
            <a:avLst/>
          </a:prstGeom>
          <a:solidFill>
            <a:schemeClr val="bg1"/>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3000" b="1" dirty="0">
                <a:solidFill>
                  <a:schemeClr val="accent6">
                    <a:lumMod val="50000"/>
                  </a:schemeClr>
                </a:solidFill>
              </a:rPr>
              <a:t>CORG</a:t>
            </a:r>
          </a:p>
        </p:txBody>
      </p:sp>
      <p:cxnSp>
        <p:nvCxnSpPr>
          <p:cNvPr id="29" name="Connecteur droit avec flèche 28">
            <a:extLst>
              <a:ext uri="{FF2B5EF4-FFF2-40B4-BE49-F238E27FC236}">
                <a16:creationId xmlns:a16="http://schemas.microsoft.com/office/drawing/2014/main" id="{D252C79F-5252-4335-AF8D-33830191CE8D}"/>
              </a:ext>
            </a:extLst>
          </p:cNvPr>
          <p:cNvCxnSpPr>
            <a:cxnSpLocks/>
            <a:stCxn id="27" idx="0"/>
          </p:cNvCxnSpPr>
          <p:nvPr/>
        </p:nvCxnSpPr>
        <p:spPr>
          <a:xfrm flipH="1" flipV="1">
            <a:off x="942654" y="2917184"/>
            <a:ext cx="118428" cy="1023632"/>
          </a:xfrm>
          <a:prstGeom prst="straightConnector1">
            <a:avLst/>
          </a:prstGeom>
          <a:ln w="28575">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32E307C1-7032-4D22-A445-B840DA325FC5}"/>
              </a:ext>
            </a:extLst>
          </p:cNvPr>
          <p:cNvSpPr/>
          <p:nvPr/>
        </p:nvSpPr>
        <p:spPr>
          <a:xfrm>
            <a:off x="2185869" y="4006511"/>
            <a:ext cx="785812" cy="288925"/>
          </a:xfrm>
          <a:prstGeom prst="rect">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b="1" dirty="0">
                <a:solidFill>
                  <a:schemeClr val="accent6">
                    <a:lumMod val="50000"/>
                  </a:schemeClr>
                </a:solidFill>
              </a:rPr>
              <a:t>LIENS</a:t>
            </a:r>
          </a:p>
        </p:txBody>
      </p:sp>
      <p:sp>
        <p:nvSpPr>
          <p:cNvPr id="31" name="Rectangle 30">
            <a:extLst>
              <a:ext uri="{FF2B5EF4-FFF2-40B4-BE49-F238E27FC236}">
                <a16:creationId xmlns:a16="http://schemas.microsoft.com/office/drawing/2014/main" id="{685E6615-8FC9-4D30-9F57-B9ADD4431C64}"/>
              </a:ext>
            </a:extLst>
          </p:cNvPr>
          <p:cNvSpPr/>
          <p:nvPr/>
        </p:nvSpPr>
        <p:spPr>
          <a:xfrm>
            <a:off x="218912" y="4858941"/>
            <a:ext cx="1684337" cy="457994"/>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b="1" dirty="0">
                <a:solidFill>
                  <a:schemeClr val="tx1"/>
                </a:solidFill>
              </a:rPr>
              <a:t>INFORMATION ACTION</a:t>
            </a:r>
          </a:p>
        </p:txBody>
      </p:sp>
      <p:cxnSp>
        <p:nvCxnSpPr>
          <p:cNvPr id="34" name="Connecteur droit avec flèche 33">
            <a:extLst>
              <a:ext uri="{FF2B5EF4-FFF2-40B4-BE49-F238E27FC236}">
                <a16:creationId xmlns:a16="http://schemas.microsoft.com/office/drawing/2014/main" id="{4058BA2F-8291-4839-B2D0-EC4A7AA6BFAC}"/>
              </a:ext>
            </a:extLst>
          </p:cNvPr>
          <p:cNvCxnSpPr>
            <a:cxnSpLocks/>
            <a:stCxn id="27" idx="7"/>
          </p:cNvCxnSpPr>
          <p:nvPr/>
        </p:nvCxnSpPr>
        <p:spPr>
          <a:xfrm flipV="1">
            <a:off x="1645921" y="3129549"/>
            <a:ext cx="1230556" cy="93378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Image 2">
            <a:extLst>
              <a:ext uri="{FF2B5EF4-FFF2-40B4-BE49-F238E27FC236}">
                <a16:creationId xmlns:a16="http://schemas.microsoft.com/office/drawing/2014/main" id="{0DDCC7CB-17E5-4FC0-BCA6-65B1C3D14FD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763588"/>
            <a:ext cx="581025" cy="90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Image 9">
            <a:extLst>
              <a:ext uri="{FF2B5EF4-FFF2-40B4-BE49-F238E27FC236}">
                <a16:creationId xmlns:a16="http://schemas.microsoft.com/office/drawing/2014/main" id="{075D37C9-1F41-49B1-8588-327AAAED219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1600" y="6059488"/>
            <a:ext cx="600075"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re 1">
            <a:extLst>
              <a:ext uri="{FF2B5EF4-FFF2-40B4-BE49-F238E27FC236}">
                <a16:creationId xmlns:a16="http://schemas.microsoft.com/office/drawing/2014/main" id="{57F6CF11-BBD3-4C7B-B049-6723D9B31988}"/>
              </a:ext>
            </a:extLst>
          </p:cNvPr>
          <p:cNvSpPr txBox="1">
            <a:spLocks/>
          </p:cNvSpPr>
          <p:nvPr/>
        </p:nvSpPr>
        <p:spPr>
          <a:xfrm>
            <a:off x="1" y="1"/>
            <a:ext cx="9144000" cy="620688"/>
          </a:xfrm>
          <a:prstGeom prst="rect">
            <a:avLst/>
          </a:prstGeom>
          <a:ln w="28575">
            <a:noFill/>
            <a:prstDash val="dash"/>
          </a:ln>
        </p:spPr>
        <p:txBody>
          <a:bodyPr anchor="b"/>
          <a:lstStyle>
            <a:lvl1pPr marL="484188" indent="-484188" algn="r" rtl="0" fontAlgn="base">
              <a:spcBef>
                <a:spcPct val="0"/>
              </a:spcBef>
              <a:spcAft>
                <a:spcPct val="0"/>
              </a:spcAft>
              <a:defRPr sz="4400" kern="1200">
                <a:ln w="6350">
                  <a:solidFill>
                    <a:schemeClr val="accent1">
                      <a:shade val="43000"/>
                    </a:schemeClr>
                  </a:solidFill>
                </a:ln>
                <a:solidFill>
                  <a:srgbClr val="FF5C9C"/>
                </a:solidFill>
                <a:effectLst>
                  <a:outerShdw blurRad="26000" dist="26000" dir="14500000" algn="tl" rotWithShape="0">
                    <a:srgbClr val="000000">
                      <a:alpha val="40000"/>
                    </a:srgbClr>
                  </a:outerShdw>
                </a:effectLst>
                <a:latin typeface="+mj-lt"/>
                <a:ea typeface="+mj-ea"/>
                <a:cs typeface="+mj-cs"/>
              </a:defRPr>
            </a:lvl1pPr>
            <a:lvl2pPr marL="484188" indent="-484188" algn="l" rtl="0" fontAlgn="base">
              <a:spcBef>
                <a:spcPct val="0"/>
              </a:spcBef>
              <a:spcAft>
                <a:spcPct val="0"/>
              </a:spcAft>
              <a:defRPr sz="4200">
                <a:solidFill>
                  <a:srgbClr val="FF5C9C"/>
                </a:solidFill>
                <a:latin typeface="Century Gothic" pitchFamily="34" charset="0"/>
              </a:defRPr>
            </a:lvl2pPr>
            <a:lvl3pPr marL="484188" indent="-484188" algn="l" rtl="0" fontAlgn="base">
              <a:spcBef>
                <a:spcPct val="0"/>
              </a:spcBef>
              <a:spcAft>
                <a:spcPct val="0"/>
              </a:spcAft>
              <a:defRPr sz="4200">
                <a:solidFill>
                  <a:srgbClr val="FF5C9C"/>
                </a:solidFill>
                <a:latin typeface="Century Gothic" pitchFamily="34" charset="0"/>
              </a:defRPr>
            </a:lvl3pPr>
            <a:lvl4pPr marL="484188" indent="-484188" algn="l" rtl="0" fontAlgn="base">
              <a:spcBef>
                <a:spcPct val="0"/>
              </a:spcBef>
              <a:spcAft>
                <a:spcPct val="0"/>
              </a:spcAft>
              <a:defRPr sz="4200">
                <a:solidFill>
                  <a:srgbClr val="FF5C9C"/>
                </a:solidFill>
                <a:latin typeface="Century Gothic" pitchFamily="34" charset="0"/>
              </a:defRPr>
            </a:lvl4pPr>
            <a:lvl5pPr marL="484188" indent="-484188" algn="l" rtl="0" fontAlgn="base">
              <a:spcBef>
                <a:spcPct val="0"/>
              </a:spcBef>
              <a:spcAft>
                <a:spcPct val="0"/>
              </a:spcAft>
              <a:defRPr sz="4200">
                <a:solidFill>
                  <a:srgbClr val="FF5C9C"/>
                </a:solidFill>
                <a:latin typeface="Century Gothic" pitchFamily="34" charset="0"/>
              </a:defRPr>
            </a:lvl5pPr>
            <a:lvl6pPr marL="941388" indent="-484188" algn="l" rtl="0" fontAlgn="base">
              <a:spcBef>
                <a:spcPct val="0"/>
              </a:spcBef>
              <a:spcAft>
                <a:spcPct val="0"/>
              </a:spcAft>
              <a:defRPr sz="4200">
                <a:solidFill>
                  <a:srgbClr val="FF5C9C"/>
                </a:solidFill>
                <a:latin typeface="Century Gothic" pitchFamily="34" charset="0"/>
              </a:defRPr>
            </a:lvl6pPr>
            <a:lvl7pPr marL="1398588" indent="-484188" algn="l" rtl="0" fontAlgn="base">
              <a:spcBef>
                <a:spcPct val="0"/>
              </a:spcBef>
              <a:spcAft>
                <a:spcPct val="0"/>
              </a:spcAft>
              <a:defRPr sz="4200">
                <a:solidFill>
                  <a:srgbClr val="FF5C9C"/>
                </a:solidFill>
                <a:latin typeface="Century Gothic" pitchFamily="34" charset="0"/>
              </a:defRPr>
            </a:lvl7pPr>
            <a:lvl8pPr marL="1855788" indent="-484188" algn="l" rtl="0" fontAlgn="base">
              <a:spcBef>
                <a:spcPct val="0"/>
              </a:spcBef>
              <a:spcAft>
                <a:spcPct val="0"/>
              </a:spcAft>
              <a:defRPr sz="4200">
                <a:solidFill>
                  <a:srgbClr val="FF5C9C"/>
                </a:solidFill>
                <a:latin typeface="Century Gothic" pitchFamily="34" charset="0"/>
              </a:defRPr>
            </a:lvl8pPr>
            <a:lvl9pPr marL="2312988" indent="-484188" algn="l" rtl="0" fontAlgn="base">
              <a:spcBef>
                <a:spcPct val="0"/>
              </a:spcBef>
              <a:spcAft>
                <a:spcPct val="0"/>
              </a:spcAft>
              <a:defRPr sz="4200">
                <a:solidFill>
                  <a:srgbClr val="FF5C9C"/>
                </a:solidFill>
                <a:latin typeface="Century Gothic" pitchFamily="34" charset="0"/>
              </a:defRPr>
            </a:lvl9pPr>
          </a:lstStyle>
          <a:p>
            <a:pPr marL="0" marR="36576" indent="0" algn="ctr" eaLnBrk="1" fontAlgn="auto" hangingPunct="1">
              <a:spcBef>
                <a:spcPts val="0"/>
              </a:spcBef>
              <a:spcAft>
                <a:spcPts val="0"/>
              </a:spcAft>
              <a:buClr>
                <a:schemeClr val="accent1"/>
              </a:buClr>
              <a:buSzPct val="80000"/>
              <a:defRPr/>
            </a:pPr>
            <a:r>
              <a:rPr lang="fr-FR" sz="4000" b="1" i="1" dirty="0">
                <a:ln>
                  <a:solidFill>
                    <a:schemeClr val="bg2"/>
                  </a:solidFill>
                </a:ln>
                <a:solidFill>
                  <a:srgbClr val="C00000"/>
                </a:solidFill>
                <a:effectLst>
                  <a:innerShdw blurRad="63500" dist="50800" dir="13500000">
                    <a:prstClr val="black">
                      <a:alpha val="50000"/>
                    </a:prstClr>
                  </a:innerShdw>
                </a:effectLst>
                <a:latin typeface="Arial Narrow" panose="020B0606020202030204" pitchFamily="34" charset="0"/>
                <a:ea typeface="+mn-ea"/>
                <a:cs typeface="+mn-cs"/>
              </a:rPr>
              <a:t> </a:t>
            </a:r>
          </a:p>
          <a:p>
            <a:pPr marL="0" marR="36576" indent="0" algn="ctr" eaLnBrk="1" fontAlgn="auto" hangingPunct="1">
              <a:spcBef>
                <a:spcPts val="0"/>
              </a:spcBef>
              <a:spcAft>
                <a:spcPts val="0"/>
              </a:spcAft>
              <a:buClr>
                <a:schemeClr val="accent1"/>
              </a:buClr>
              <a:buSzPct val="80000"/>
              <a:defRPr/>
            </a:pPr>
            <a:r>
              <a:rPr lang="fr-FR" sz="4000" b="1" i="1" dirty="0">
                <a:ln>
                  <a:solidFill>
                    <a:schemeClr val="bg2"/>
                  </a:solidFill>
                </a:ln>
                <a:solidFill>
                  <a:srgbClr val="C00000"/>
                </a:solidFill>
                <a:effectLst>
                  <a:innerShdw blurRad="63500" dist="50800" dir="13500000">
                    <a:prstClr val="black">
                      <a:alpha val="50000"/>
                    </a:prstClr>
                  </a:innerShdw>
                </a:effectLst>
                <a:latin typeface="Arial Narrow" panose="020B0606020202030204" pitchFamily="34" charset="0"/>
                <a:ea typeface="+mn-ea"/>
                <a:cs typeface="+mn-cs"/>
              </a:rPr>
              <a:t>CSDGE &amp; RÉGLEMENTATION DES GRADES</a:t>
            </a:r>
            <a:endParaRPr lang="fr-FR" sz="4000" b="1" dirty="0">
              <a:ln>
                <a:solidFill>
                  <a:schemeClr val="bg2"/>
                </a:solidFill>
              </a:ln>
              <a:solidFill>
                <a:srgbClr val="C00000"/>
              </a:solidFill>
              <a:effectLst>
                <a:innerShdw blurRad="63500" dist="50800" dir="13500000">
                  <a:prstClr val="black">
                    <a:alpha val="50000"/>
                  </a:prstClr>
                </a:innerShdw>
              </a:effectLst>
              <a:uFill>
                <a:solidFill>
                  <a:srgbClr val="FF00FF"/>
                </a:solidFill>
              </a:uFill>
              <a:latin typeface="Arial Narrow" panose="020B0606020202030204" pitchFamily="34" charset="0"/>
              <a:ea typeface="+mn-ea"/>
              <a:cs typeface="+mn-cs"/>
            </a:endParaRPr>
          </a:p>
        </p:txBody>
      </p:sp>
      <p:sp>
        <p:nvSpPr>
          <p:cNvPr id="20485" name="Rectangle 1">
            <a:extLst>
              <a:ext uri="{FF2B5EF4-FFF2-40B4-BE49-F238E27FC236}">
                <a16:creationId xmlns:a16="http://schemas.microsoft.com/office/drawing/2014/main" id="{00D5AEE7-AC7B-491E-9511-D7A4C382D1CB}"/>
              </a:ext>
            </a:extLst>
          </p:cNvPr>
          <p:cNvSpPr>
            <a:spLocks noChangeArrowheads="1"/>
          </p:cNvSpPr>
          <p:nvPr/>
        </p:nvSpPr>
        <p:spPr bwMode="auto">
          <a:xfrm>
            <a:off x="0" y="1700213"/>
            <a:ext cx="9144000" cy="507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Trebuchet MS" panose="020B0603020202020204" pitchFamily="34" charset="0"/>
                <a:cs typeface="Arial" panose="020B0604020202020204" pitchFamily="34" charset="0"/>
              </a:defRPr>
            </a:lvl1pPr>
            <a:lvl2pPr>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buFontTx/>
              <a:buBlip>
                <a:blip r:embed="rId6"/>
              </a:buBlip>
            </a:pPr>
            <a:r>
              <a:rPr lang="fr-FR" altLang="fr-FR" sz="3600" dirty="0">
                <a:latin typeface="Calibri" panose="020F0502020204030204" pitchFamily="34" charset="0"/>
              </a:rPr>
              <a:t>Le Judo-Jujitsu, vu comme </a:t>
            </a:r>
            <a:r>
              <a:rPr lang="fr-FR" altLang="fr-FR" sz="3600" b="1" dirty="0">
                <a:solidFill>
                  <a:srgbClr val="C00000"/>
                </a:solidFill>
                <a:latin typeface="Calibri" panose="020F0502020204030204" pitchFamily="34" charset="0"/>
              </a:rPr>
              <a:t>une entité</a:t>
            </a:r>
          </a:p>
          <a:p>
            <a:pPr>
              <a:buFontTx/>
              <a:buBlip>
                <a:blip r:embed="rId6"/>
              </a:buBlip>
            </a:pPr>
            <a:r>
              <a:rPr lang="fr-FR" altLang="fr-FR" sz="3600" dirty="0">
                <a:latin typeface="Calibri" panose="020F0502020204030204" pitchFamily="34" charset="0"/>
              </a:rPr>
              <a:t>4 domaines de compétences </a:t>
            </a:r>
            <a:r>
              <a:rPr lang="fr-FR" altLang="fr-FR" sz="3600" b="1" dirty="0">
                <a:solidFill>
                  <a:srgbClr val="C00000"/>
                </a:solidFill>
                <a:latin typeface="Calibri" panose="020F0502020204030204" pitchFamily="34" charset="0"/>
              </a:rPr>
              <a:t>« tronc commun à toutes les ceintures noires »</a:t>
            </a:r>
            <a:r>
              <a:rPr lang="fr-FR" altLang="fr-FR" sz="3600" dirty="0">
                <a:latin typeface="Calibri" panose="020F0502020204030204" pitchFamily="34" charset="0"/>
              </a:rPr>
              <a:t> : </a:t>
            </a:r>
          </a:p>
          <a:p>
            <a:pPr lvl="1"/>
            <a:r>
              <a:rPr lang="fr-FR" altLang="fr-FR" sz="3600" dirty="0">
                <a:latin typeface="Calibri" panose="020F0502020204030204" pitchFamily="34" charset="0"/>
              </a:rPr>
              <a:t>	- connaissances techniques,</a:t>
            </a:r>
          </a:p>
          <a:p>
            <a:pPr lvl="1"/>
            <a:r>
              <a:rPr lang="fr-FR" altLang="fr-FR" sz="3600" dirty="0">
                <a:latin typeface="Calibri" panose="020F0502020204030204" pitchFamily="34" charset="0"/>
              </a:rPr>
              <a:t>	- efficacité objective, </a:t>
            </a:r>
          </a:p>
          <a:p>
            <a:pPr lvl="1"/>
            <a:r>
              <a:rPr lang="fr-FR" altLang="fr-FR" sz="3600" dirty="0">
                <a:latin typeface="Calibri" panose="020F0502020204030204" pitchFamily="34" charset="0"/>
              </a:rPr>
              <a:t>	- savoir se défendre contre une agression,</a:t>
            </a:r>
          </a:p>
          <a:p>
            <a:pPr lvl="1"/>
            <a:r>
              <a:rPr lang="fr-FR" altLang="fr-FR" sz="3600" dirty="0">
                <a:latin typeface="Calibri" panose="020F0502020204030204" pitchFamily="34" charset="0"/>
              </a:rPr>
              <a:t>	- Engagement citoyen en participant au développement de sa discipline</a:t>
            </a:r>
          </a:p>
          <a:p>
            <a:pPr lvl="1"/>
            <a:endParaRPr lang="fr-FR" altLang="fr-FR" sz="3600" dirty="0">
              <a:latin typeface="Calibri" panose="020F0502020204030204" pitchFamily="34" charset="0"/>
            </a:endParaRPr>
          </a:p>
        </p:txBody>
      </p:sp>
      <p:pic>
        <p:nvPicPr>
          <p:cNvPr id="20486" name="Image 9">
            <a:extLst>
              <a:ext uri="{FF2B5EF4-FFF2-40B4-BE49-F238E27FC236}">
                <a16:creationId xmlns:a16="http://schemas.microsoft.com/office/drawing/2014/main" id="{4B52282B-708A-4C92-9DF0-592D4E55320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355013" y="6002338"/>
            <a:ext cx="600075"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1000"/>
                                  </p:stCondLst>
                                  <p:childTnLst>
                                    <p:set>
                                      <p:cBhvr>
                                        <p:cTn id="6" dur="1" fill="hold">
                                          <p:stCondLst>
                                            <p:cond delay="0"/>
                                          </p:stCondLst>
                                        </p:cTn>
                                        <p:tgtEl>
                                          <p:spTgt spid="8"/>
                                        </p:tgtEl>
                                        <p:attrNameLst>
                                          <p:attrName>style.visibility</p:attrName>
                                        </p:attrNameLst>
                                      </p:cBhvr>
                                      <p:to>
                                        <p:strVal val="visible"/>
                                      </p:to>
                                    </p:set>
                                    <p:anim calcmode="lin" valueType="num">
                                      <p:cBhvr>
                                        <p:cTn id="7" dur="1500" fill="hold"/>
                                        <p:tgtEl>
                                          <p:spTgt spid="8"/>
                                        </p:tgtEl>
                                        <p:attrNameLst>
                                          <p:attrName>ppt_w</p:attrName>
                                        </p:attrNameLst>
                                      </p:cBhvr>
                                      <p:tavLst>
                                        <p:tav tm="0">
                                          <p:val>
                                            <p:fltVal val="0"/>
                                          </p:val>
                                        </p:tav>
                                        <p:tav tm="100000">
                                          <p:val>
                                            <p:strVal val="#ppt_w"/>
                                          </p:val>
                                        </p:tav>
                                      </p:tavLst>
                                    </p:anim>
                                    <p:anim calcmode="lin" valueType="num">
                                      <p:cBhvr>
                                        <p:cTn id="8" dur="1500" fill="hold"/>
                                        <p:tgtEl>
                                          <p:spTgt spid="8"/>
                                        </p:tgtEl>
                                        <p:attrNameLst>
                                          <p:attrName>ppt_h</p:attrName>
                                        </p:attrNameLst>
                                      </p:cBhvr>
                                      <p:tavLst>
                                        <p:tav tm="0">
                                          <p:val>
                                            <p:fltVal val="0"/>
                                          </p:val>
                                        </p:tav>
                                        <p:tav tm="100000">
                                          <p:val>
                                            <p:strVal val="#ppt_h"/>
                                          </p:val>
                                        </p:tav>
                                      </p:tavLst>
                                    </p:anim>
                                    <p:animEffect transition="in" filter="fade">
                                      <p:cBhvr>
                                        <p:cTn id="9" dur="1500"/>
                                        <p:tgtEl>
                                          <p:spTgt spid="8"/>
                                        </p:tgtEl>
                                      </p:cBhvr>
                                    </p:animEffect>
                                  </p:childTnLst>
                                </p:cTn>
                              </p:par>
                            </p:childTnLst>
                          </p:cTn>
                        </p:par>
                        <p:par>
                          <p:cTn id="10" fill="hold" nodeType="afterGroup">
                            <p:stCondLst>
                              <p:cond delay="2500"/>
                            </p:stCondLst>
                            <p:childTnLst>
                              <p:par>
                                <p:cTn id="11" presetID="21" presetClass="entr" presetSubtype="1" fill="hold" nodeType="afterEffect">
                                  <p:stCondLst>
                                    <p:cond delay="0"/>
                                  </p:stCondLst>
                                  <p:childTnLst>
                                    <p:set>
                                      <p:cBhvr>
                                        <p:cTn id="12" dur="1" fill="hold">
                                          <p:stCondLst>
                                            <p:cond delay="0"/>
                                          </p:stCondLst>
                                        </p:cTn>
                                        <p:tgtEl>
                                          <p:spTgt spid="20482"/>
                                        </p:tgtEl>
                                        <p:attrNameLst>
                                          <p:attrName>style.visibility</p:attrName>
                                        </p:attrNameLst>
                                      </p:cBhvr>
                                      <p:to>
                                        <p:strVal val="visible"/>
                                      </p:to>
                                    </p:set>
                                    <p:animEffect transition="in" filter="wheel(1)">
                                      <p:cBhvr>
                                        <p:cTn id="13" dur="1000"/>
                                        <p:tgtEl>
                                          <p:spTgt spid="20482"/>
                                        </p:tgtEl>
                                      </p:cBhvr>
                                    </p:animEffect>
                                  </p:childTnLst>
                                </p:cTn>
                              </p:par>
                            </p:childTnLst>
                          </p:cTn>
                        </p:par>
                        <p:par>
                          <p:cTn id="14" fill="hold">
                            <p:stCondLst>
                              <p:cond delay="3500"/>
                            </p:stCondLst>
                            <p:childTnLst>
                              <p:par>
                                <p:cTn id="15" presetID="42" presetClass="entr" presetSubtype="0" fill="hold" grpId="0" nodeType="afterEffect">
                                  <p:stCondLst>
                                    <p:cond delay="0"/>
                                  </p:stCondLst>
                                  <p:childTnLst>
                                    <p:set>
                                      <p:cBhvr>
                                        <p:cTn id="16" dur="1" fill="hold">
                                          <p:stCondLst>
                                            <p:cond delay="0"/>
                                          </p:stCondLst>
                                        </p:cTn>
                                        <p:tgtEl>
                                          <p:spTgt spid="20485"/>
                                        </p:tgtEl>
                                        <p:attrNameLst>
                                          <p:attrName>style.visibility</p:attrName>
                                        </p:attrNameLst>
                                      </p:cBhvr>
                                      <p:to>
                                        <p:strVal val="visible"/>
                                      </p:to>
                                    </p:set>
                                    <p:animEffect transition="in" filter="fade">
                                      <p:cBhvr>
                                        <p:cTn id="17" dur="1500"/>
                                        <p:tgtEl>
                                          <p:spTgt spid="20485"/>
                                        </p:tgtEl>
                                      </p:cBhvr>
                                    </p:animEffect>
                                    <p:anim calcmode="lin" valueType="num">
                                      <p:cBhvr>
                                        <p:cTn id="18" dur="1500" fill="hold"/>
                                        <p:tgtEl>
                                          <p:spTgt spid="20485"/>
                                        </p:tgtEl>
                                        <p:attrNameLst>
                                          <p:attrName>ppt_x</p:attrName>
                                        </p:attrNameLst>
                                      </p:cBhvr>
                                      <p:tavLst>
                                        <p:tav tm="0">
                                          <p:val>
                                            <p:strVal val="#ppt_x"/>
                                          </p:val>
                                        </p:tav>
                                        <p:tav tm="100000">
                                          <p:val>
                                            <p:strVal val="#ppt_x"/>
                                          </p:val>
                                        </p:tav>
                                      </p:tavLst>
                                    </p:anim>
                                    <p:anim calcmode="lin" valueType="num">
                                      <p:cBhvr>
                                        <p:cTn id="19" dur="1500" fill="hold"/>
                                        <p:tgtEl>
                                          <p:spTgt spid="204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Image 2">
            <a:extLst>
              <a:ext uri="{FF2B5EF4-FFF2-40B4-BE49-F238E27FC236}">
                <a16:creationId xmlns:a16="http://schemas.microsoft.com/office/drawing/2014/main" id="{BE17AFE6-1D79-4836-B145-726DDF99A0B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8588" y="96838"/>
            <a:ext cx="573087"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re 1">
            <a:extLst>
              <a:ext uri="{FF2B5EF4-FFF2-40B4-BE49-F238E27FC236}">
                <a16:creationId xmlns:a16="http://schemas.microsoft.com/office/drawing/2014/main" id="{2FE3EF4B-BE3B-4165-A468-68FD1BF5A007}"/>
              </a:ext>
            </a:extLst>
          </p:cNvPr>
          <p:cNvSpPr txBox="1">
            <a:spLocks/>
          </p:cNvSpPr>
          <p:nvPr/>
        </p:nvSpPr>
        <p:spPr>
          <a:xfrm>
            <a:off x="0" y="0"/>
            <a:ext cx="9109823" cy="620688"/>
          </a:xfrm>
          <a:prstGeom prst="rect">
            <a:avLst/>
          </a:prstGeom>
          <a:ln w="28575">
            <a:noFill/>
            <a:prstDash val="dash"/>
          </a:ln>
        </p:spPr>
        <p:txBody>
          <a:bodyPr anchor="b"/>
          <a:lstStyle>
            <a:lvl1pPr marL="484188" indent="-484188" algn="r" rtl="0" fontAlgn="base">
              <a:spcBef>
                <a:spcPct val="0"/>
              </a:spcBef>
              <a:spcAft>
                <a:spcPct val="0"/>
              </a:spcAft>
              <a:defRPr sz="4400" kern="1200">
                <a:ln w="6350">
                  <a:solidFill>
                    <a:schemeClr val="accent1">
                      <a:shade val="43000"/>
                    </a:schemeClr>
                  </a:solidFill>
                </a:ln>
                <a:solidFill>
                  <a:srgbClr val="FF5C9C"/>
                </a:solidFill>
                <a:effectLst>
                  <a:outerShdw blurRad="26000" dist="26000" dir="14500000" algn="tl" rotWithShape="0">
                    <a:srgbClr val="000000">
                      <a:alpha val="40000"/>
                    </a:srgbClr>
                  </a:outerShdw>
                </a:effectLst>
                <a:latin typeface="+mj-lt"/>
                <a:ea typeface="+mj-ea"/>
                <a:cs typeface="+mj-cs"/>
              </a:defRPr>
            </a:lvl1pPr>
            <a:lvl2pPr marL="484188" indent="-484188" algn="l" rtl="0" fontAlgn="base">
              <a:spcBef>
                <a:spcPct val="0"/>
              </a:spcBef>
              <a:spcAft>
                <a:spcPct val="0"/>
              </a:spcAft>
              <a:defRPr sz="4200">
                <a:solidFill>
                  <a:srgbClr val="FF5C9C"/>
                </a:solidFill>
                <a:latin typeface="Century Gothic" pitchFamily="34" charset="0"/>
              </a:defRPr>
            </a:lvl2pPr>
            <a:lvl3pPr marL="484188" indent="-484188" algn="l" rtl="0" fontAlgn="base">
              <a:spcBef>
                <a:spcPct val="0"/>
              </a:spcBef>
              <a:spcAft>
                <a:spcPct val="0"/>
              </a:spcAft>
              <a:defRPr sz="4200">
                <a:solidFill>
                  <a:srgbClr val="FF5C9C"/>
                </a:solidFill>
                <a:latin typeface="Century Gothic" pitchFamily="34" charset="0"/>
              </a:defRPr>
            </a:lvl3pPr>
            <a:lvl4pPr marL="484188" indent="-484188" algn="l" rtl="0" fontAlgn="base">
              <a:spcBef>
                <a:spcPct val="0"/>
              </a:spcBef>
              <a:spcAft>
                <a:spcPct val="0"/>
              </a:spcAft>
              <a:defRPr sz="4200">
                <a:solidFill>
                  <a:srgbClr val="FF5C9C"/>
                </a:solidFill>
                <a:latin typeface="Century Gothic" pitchFamily="34" charset="0"/>
              </a:defRPr>
            </a:lvl4pPr>
            <a:lvl5pPr marL="484188" indent="-484188" algn="l" rtl="0" fontAlgn="base">
              <a:spcBef>
                <a:spcPct val="0"/>
              </a:spcBef>
              <a:spcAft>
                <a:spcPct val="0"/>
              </a:spcAft>
              <a:defRPr sz="4200">
                <a:solidFill>
                  <a:srgbClr val="FF5C9C"/>
                </a:solidFill>
                <a:latin typeface="Century Gothic" pitchFamily="34" charset="0"/>
              </a:defRPr>
            </a:lvl5pPr>
            <a:lvl6pPr marL="941388" indent="-484188" algn="l" rtl="0" fontAlgn="base">
              <a:spcBef>
                <a:spcPct val="0"/>
              </a:spcBef>
              <a:spcAft>
                <a:spcPct val="0"/>
              </a:spcAft>
              <a:defRPr sz="4200">
                <a:solidFill>
                  <a:srgbClr val="FF5C9C"/>
                </a:solidFill>
                <a:latin typeface="Century Gothic" pitchFamily="34" charset="0"/>
              </a:defRPr>
            </a:lvl6pPr>
            <a:lvl7pPr marL="1398588" indent="-484188" algn="l" rtl="0" fontAlgn="base">
              <a:spcBef>
                <a:spcPct val="0"/>
              </a:spcBef>
              <a:spcAft>
                <a:spcPct val="0"/>
              </a:spcAft>
              <a:defRPr sz="4200">
                <a:solidFill>
                  <a:srgbClr val="FF5C9C"/>
                </a:solidFill>
                <a:latin typeface="Century Gothic" pitchFamily="34" charset="0"/>
              </a:defRPr>
            </a:lvl7pPr>
            <a:lvl8pPr marL="1855788" indent="-484188" algn="l" rtl="0" fontAlgn="base">
              <a:spcBef>
                <a:spcPct val="0"/>
              </a:spcBef>
              <a:spcAft>
                <a:spcPct val="0"/>
              </a:spcAft>
              <a:defRPr sz="4200">
                <a:solidFill>
                  <a:srgbClr val="FF5C9C"/>
                </a:solidFill>
                <a:latin typeface="Century Gothic" pitchFamily="34" charset="0"/>
              </a:defRPr>
            </a:lvl8pPr>
            <a:lvl9pPr marL="2312988" indent="-484188" algn="l" rtl="0" fontAlgn="base">
              <a:spcBef>
                <a:spcPct val="0"/>
              </a:spcBef>
              <a:spcAft>
                <a:spcPct val="0"/>
              </a:spcAft>
              <a:defRPr sz="4200">
                <a:solidFill>
                  <a:srgbClr val="FF5C9C"/>
                </a:solidFill>
                <a:latin typeface="Century Gothic" pitchFamily="34" charset="0"/>
              </a:defRPr>
            </a:lvl9pPr>
          </a:lstStyle>
          <a:p>
            <a:pPr marL="0" marR="36576" indent="0" algn="ctr" eaLnBrk="1" fontAlgn="auto" hangingPunct="1">
              <a:spcBef>
                <a:spcPts val="0"/>
              </a:spcBef>
              <a:spcAft>
                <a:spcPts val="0"/>
              </a:spcAft>
              <a:buClr>
                <a:schemeClr val="accent1"/>
              </a:buClr>
              <a:buSzPct val="80000"/>
              <a:defRPr/>
            </a:pPr>
            <a:r>
              <a:rPr lang="fr-FR" sz="3000" b="1" i="1" dirty="0">
                <a:ln>
                  <a:solidFill>
                    <a:schemeClr val="bg2"/>
                  </a:solidFill>
                </a:ln>
                <a:solidFill>
                  <a:srgbClr val="C00000"/>
                </a:solidFill>
                <a:effectLst>
                  <a:innerShdw blurRad="63500" dist="50800" dir="13500000">
                    <a:prstClr val="black">
                      <a:alpha val="50000"/>
                    </a:prstClr>
                  </a:innerShdw>
                </a:effectLst>
                <a:latin typeface="Arial Narrow" panose="020B0606020202030204" pitchFamily="34" charset="0"/>
                <a:ea typeface="+mn-ea"/>
                <a:cs typeface="+mn-cs"/>
              </a:rPr>
              <a:t> </a:t>
            </a:r>
            <a:r>
              <a:rPr lang="fr-FR" sz="4000" b="1" i="1" dirty="0">
                <a:ln>
                  <a:solidFill>
                    <a:schemeClr val="bg2"/>
                  </a:solidFill>
                </a:ln>
                <a:solidFill>
                  <a:srgbClr val="C00000"/>
                </a:solidFill>
                <a:effectLst>
                  <a:innerShdw blurRad="63500" dist="50800" dir="13500000">
                    <a:prstClr val="black">
                      <a:alpha val="50000"/>
                    </a:prstClr>
                  </a:innerShdw>
                </a:effectLst>
                <a:latin typeface="Arial Narrow" panose="020B0606020202030204" pitchFamily="34" charset="0"/>
                <a:ea typeface="+mn-ea"/>
                <a:cs typeface="+mn-cs"/>
              </a:rPr>
              <a:t>UV1 et UV2</a:t>
            </a:r>
            <a:endParaRPr lang="fr-FR" sz="4000" b="1" dirty="0">
              <a:ln>
                <a:solidFill>
                  <a:schemeClr val="bg2"/>
                </a:solidFill>
              </a:ln>
              <a:solidFill>
                <a:srgbClr val="C00000"/>
              </a:solidFill>
              <a:effectLst>
                <a:innerShdw blurRad="63500" dist="50800" dir="13500000">
                  <a:prstClr val="black">
                    <a:alpha val="50000"/>
                  </a:prstClr>
                </a:innerShdw>
              </a:effectLst>
              <a:uFill>
                <a:solidFill>
                  <a:srgbClr val="FF00FF"/>
                </a:solidFill>
              </a:uFill>
              <a:latin typeface="Arial Narrow" panose="020B0606020202030204" pitchFamily="34" charset="0"/>
              <a:ea typeface="+mn-ea"/>
              <a:cs typeface="+mn-cs"/>
            </a:endParaRPr>
          </a:p>
        </p:txBody>
      </p:sp>
      <p:pic>
        <p:nvPicPr>
          <p:cNvPr id="22532" name="Image 9">
            <a:extLst>
              <a:ext uri="{FF2B5EF4-FFF2-40B4-BE49-F238E27FC236}">
                <a16:creationId xmlns:a16="http://schemas.microsoft.com/office/drawing/2014/main" id="{37D95BC8-17C9-40CA-99C9-D0103ED3B61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1600" y="6059488"/>
            <a:ext cx="600075"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Image 9">
            <a:extLst>
              <a:ext uri="{FF2B5EF4-FFF2-40B4-BE49-F238E27FC236}">
                <a16:creationId xmlns:a16="http://schemas.microsoft.com/office/drawing/2014/main" id="{14EDFFB6-8EBC-4E73-A6A6-B6C7A781EEC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355013" y="6002338"/>
            <a:ext cx="600075"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Tableau 5">
            <a:extLst>
              <a:ext uri="{FF2B5EF4-FFF2-40B4-BE49-F238E27FC236}">
                <a16:creationId xmlns:a16="http://schemas.microsoft.com/office/drawing/2014/main" id="{89404DF2-0DB2-43F3-83BE-7305A98AE163}"/>
              </a:ext>
            </a:extLst>
          </p:cNvPr>
          <p:cNvGraphicFramePr>
            <a:graphicFrameLocks noGrp="1"/>
          </p:cNvGraphicFramePr>
          <p:nvPr/>
        </p:nvGraphicFramePr>
        <p:xfrm>
          <a:off x="0" y="1266825"/>
          <a:ext cx="9144000" cy="4516440"/>
        </p:xfrm>
        <a:graphic>
          <a:graphicData uri="http://schemas.openxmlformats.org/drawingml/2006/table">
            <a:tbl>
              <a:tblPr/>
              <a:tblGrid>
                <a:gridCol w="2493963">
                  <a:extLst>
                    <a:ext uri="{9D8B030D-6E8A-4147-A177-3AD203B41FA5}">
                      <a16:colId xmlns:a16="http://schemas.microsoft.com/office/drawing/2014/main" val="20000"/>
                    </a:ext>
                  </a:extLst>
                </a:gridCol>
                <a:gridCol w="3179762">
                  <a:extLst>
                    <a:ext uri="{9D8B030D-6E8A-4147-A177-3AD203B41FA5}">
                      <a16:colId xmlns:a16="http://schemas.microsoft.com/office/drawing/2014/main" val="20001"/>
                    </a:ext>
                  </a:extLst>
                </a:gridCol>
                <a:gridCol w="3470275">
                  <a:extLst>
                    <a:ext uri="{9D8B030D-6E8A-4147-A177-3AD203B41FA5}">
                      <a16:colId xmlns:a16="http://schemas.microsoft.com/office/drawing/2014/main" val="20002"/>
                    </a:ext>
                  </a:extLst>
                </a:gridCol>
              </a:tblGrid>
              <a:tr h="958850">
                <a:tc gridSpan="3">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ea typeface="ＭＳ Ｐゴシック" panose="020B0600070205080204" pitchFamily="34" charset="-128"/>
                        </a:defRPr>
                      </a:lvl1pPr>
                      <a:lvl2pPr marL="37931725" indent="-37474525" defTabSz="685800">
                        <a:lnSpc>
                          <a:spcPct val="90000"/>
                        </a:lnSpc>
                        <a:spcBef>
                          <a:spcPts val="375"/>
                        </a:spcBef>
                        <a:buFont typeface="Arial" panose="020B0604020202020204" pitchFamily="34" charset="0"/>
                        <a:defRPr sz="1600">
                          <a:solidFill>
                            <a:schemeClr val="tx1"/>
                          </a:solidFill>
                          <a:latin typeface="Calibri" panose="020F0502020204030204" pitchFamily="34" charset="0"/>
                          <a:ea typeface="ＭＳ Ｐゴシック" panose="020B0600070205080204" pitchFamily="34" charset="-128"/>
                        </a:defRPr>
                      </a:lvl2pPr>
                      <a:lvl3pPr>
                        <a:lnSpc>
                          <a:spcPct val="90000"/>
                        </a:lnSpc>
                        <a:spcBef>
                          <a:spcPts val="375"/>
                        </a:spcBef>
                        <a:defRPr sz="1300">
                          <a:solidFill>
                            <a:schemeClr val="tx1"/>
                          </a:solidFill>
                          <a:latin typeface="Calibri" panose="020F0502020204030204" pitchFamily="34" charset="0"/>
                          <a:ea typeface="ＭＳ Ｐゴシック" panose="020B0600070205080204" pitchFamily="34" charset="-128"/>
                        </a:defRPr>
                      </a:lvl3pPr>
                      <a:lvl4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4pPr>
                      <a:lvl5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5pPr>
                      <a:lvl6pPr marL="4572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6pPr>
                      <a:lvl7pPr marL="9144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7pPr>
                      <a:lvl8pPr marL="13716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8pPr>
                      <a:lvl9pPr marL="18288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9pPr>
                    </a:lstStyle>
                    <a:p>
                      <a:pPr marL="0" marR="0" lvl="0" indent="0" algn="ctr" defTabSz="685800" rtl="0" eaLnBrk="1" fontAlgn="ctr" latinLnBrk="0" hangingPunct="1">
                        <a:lnSpc>
                          <a:spcPct val="100000"/>
                        </a:lnSpc>
                        <a:spcBef>
                          <a:spcPct val="0"/>
                        </a:spcBef>
                        <a:spcAft>
                          <a:spcPct val="0"/>
                        </a:spcAft>
                        <a:buClrTx/>
                        <a:buSzTx/>
                        <a:buFontTx/>
                        <a:buNone/>
                        <a:tabLst/>
                      </a:pPr>
                      <a:r>
                        <a:rPr kumimoji="0" lang="fr-FR" altLang="fr-FR" sz="3000" b="1" i="0" u="none" strike="noStrike" cap="none" normalizeH="0" baseline="0">
                          <a:ln>
                            <a:noFill/>
                          </a:ln>
                          <a:solidFill>
                            <a:srgbClr val="C00000"/>
                          </a:solidFill>
                          <a:effectLst/>
                          <a:latin typeface="Calibri" panose="020F0502020204030204" pitchFamily="34" charset="0"/>
                          <a:cs typeface="Arial" panose="020B0604020202020204" pitchFamily="34" charset="0"/>
                        </a:rPr>
                        <a:t>GÉNÉRALITÉS : </a:t>
                      </a:r>
                    </a:p>
                    <a:p>
                      <a:pPr marL="0" marR="0" lvl="0" indent="0" algn="ctr" defTabSz="685800" rtl="0" eaLnBrk="1" fontAlgn="ctr" latinLnBrk="0" hangingPunct="1">
                        <a:lnSpc>
                          <a:spcPct val="100000"/>
                        </a:lnSpc>
                        <a:spcBef>
                          <a:spcPct val="0"/>
                        </a:spcBef>
                        <a:spcAft>
                          <a:spcPct val="0"/>
                        </a:spcAft>
                        <a:buClrTx/>
                        <a:buSzTx/>
                        <a:buFontTx/>
                        <a:buNone/>
                        <a:tabLst/>
                      </a:pPr>
                      <a:r>
                        <a:rPr kumimoji="0" lang="fr-FR" altLang="fr-FR" sz="3000" b="1" i="0" u="none" strike="noStrike" cap="none" normalizeH="0" baseline="0">
                          <a:ln>
                            <a:noFill/>
                          </a:ln>
                          <a:solidFill>
                            <a:srgbClr val="C00000"/>
                          </a:solidFill>
                          <a:effectLst/>
                          <a:latin typeface="Calibri" panose="020F0502020204030204" pitchFamily="34" charset="0"/>
                          <a:cs typeface="Arial" panose="020B0604020202020204" pitchFamily="34" charset="0"/>
                        </a:rPr>
                        <a:t>JUGEMENT DU KATA et UV2</a:t>
                      </a:r>
                    </a:p>
                  </a:txBody>
                  <a:tcPr marL="9524" marR="9524" marT="9526"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FFB7B7"/>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820738">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ea typeface="ＭＳ Ｐゴシック" panose="020B0600070205080204" pitchFamily="34" charset="-128"/>
                        </a:defRPr>
                      </a:lvl1pPr>
                      <a:lvl2pPr marL="37931725" indent="-37474525" defTabSz="685800">
                        <a:lnSpc>
                          <a:spcPct val="90000"/>
                        </a:lnSpc>
                        <a:spcBef>
                          <a:spcPts val="375"/>
                        </a:spcBef>
                        <a:buFont typeface="Arial" panose="020B0604020202020204" pitchFamily="34" charset="0"/>
                        <a:defRPr sz="1600">
                          <a:solidFill>
                            <a:schemeClr val="tx1"/>
                          </a:solidFill>
                          <a:latin typeface="Calibri" panose="020F0502020204030204" pitchFamily="34" charset="0"/>
                          <a:ea typeface="ＭＳ Ｐゴシック" panose="020B0600070205080204" pitchFamily="34" charset="-128"/>
                        </a:defRPr>
                      </a:lvl2pPr>
                      <a:lvl3pPr>
                        <a:lnSpc>
                          <a:spcPct val="90000"/>
                        </a:lnSpc>
                        <a:spcBef>
                          <a:spcPts val="375"/>
                        </a:spcBef>
                        <a:defRPr sz="1300">
                          <a:solidFill>
                            <a:schemeClr val="tx1"/>
                          </a:solidFill>
                          <a:latin typeface="Calibri" panose="020F0502020204030204" pitchFamily="34" charset="0"/>
                          <a:ea typeface="ＭＳ Ｐゴシック" panose="020B0600070205080204" pitchFamily="34" charset="-128"/>
                        </a:defRPr>
                      </a:lvl3pPr>
                      <a:lvl4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4pPr>
                      <a:lvl5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5pPr>
                      <a:lvl6pPr marL="4572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6pPr>
                      <a:lvl7pPr marL="9144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7pPr>
                      <a:lvl8pPr marL="13716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8pPr>
                      <a:lvl9pPr marL="18288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9pPr>
                    </a:lstStyle>
                    <a:p>
                      <a:pPr marL="0" marR="0" lvl="0" indent="0" algn="ctr" defTabSz="685800" rtl="0" eaLnBrk="1" fontAlgn="ctr" latinLnBrk="0" hangingPunct="1">
                        <a:lnSpc>
                          <a:spcPct val="100000"/>
                        </a:lnSpc>
                        <a:spcBef>
                          <a:spcPct val="0"/>
                        </a:spcBef>
                        <a:spcAft>
                          <a:spcPct val="0"/>
                        </a:spcAft>
                        <a:buClrTx/>
                        <a:buSzTx/>
                        <a:buFontTx/>
                        <a:buNone/>
                        <a:tabLst/>
                      </a:pPr>
                      <a:r>
                        <a:rPr kumimoji="0" lang="fr-FR" altLang="fr-FR" sz="2000" b="1" i="0" u="none" strike="noStrike" cap="none" normalizeH="0" baseline="0" dirty="0">
                          <a:ln>
                            <a:noFill/>
                          </a:ln>
                          <a:solidFill>
                            <a:srgbClr val="000000"/>
                          </a:solidFill>
                          <a:effectLst/>
                          <a:latin typeface="Calibri" panose="020F0502020204030204" pitchFamily="34" charset="0"/>
                          <a:cs typeface="Arial" panose="020B0604020202020204" pitchFamily="34" charset="0"/>
                        </a:rPr>
                        <a:t>GRADE</a:t>
                      </a:r>
                    </a:p>
                  </a:txBody>
                  <a:tcPr marL="9524" marR="9524" marT="9526"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ea typeface="ＭＳ Ｐゴシック" panose="020B0600070205080204" pitchFamily="34" charset="-128"/>
                        </a:defRPr>
                      </a:lvl1pPr>
                      <a:lvl2pPr marL="37931725" indent="-37474525" defTabSz="685800">
                        <a:lnSpc>
                          <a:spcPct val="90000"/>
                        </a:lnSpc>
                        <a:spcBef>
                          <a:spcPts val="375"/>
                        </a:spcBef>
                        <a:buFont typeface="Arial" panose="020B0604020202020204" pitchFamily="34" charset="0"/>
                        <a:defRPr sz="1600">
                          <a:solidFill>
                            <a:schemeClr val="tx1"/>
                          </a:solidFill>
                          <a:latin typeface="Calibri" panose="020F0502020204030204" pitchFamily="34" charset="0"/>
                          <a:ea typeface="ＭＳ Ｐゴシック" panose="020B0600070205080204" pitchFamily="34" charset="-128"/>
                        </a:defRPr>
                      </a:lvl2pPr>
                      <a:lvl3pPr>
                        <a:lnSpc>
                          <a:spcPct val="90000"/>
                        </a:lnSpc>
                        <a:spcBef>
                          <a:spcPts val="375"/>
                        </a:spcBef>
                        <a:defRPr sz="1300">
                          <a:solidFill>
                            <a:schemeClr val="tx1"/>
                          </a:solidFill>
                          <a:latin typeface="Calibri" panose="020F0502020204030204" pitchFamily="34" charset="0"/>
                          <a:ea typeface="ＭＳ Ｐゴシック" panose="020B0600070205080204" pitchFamily="34" charset="-128"/>
                        </a:defRPr>
                      </a:lvl3pPr>
                      <a:lvl4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4pPr>
                      <a:lvl5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5pPr>
                      <a:lvl6pPr marL="4572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6pPr>
                      <a:lvl7pPr marL="9144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7pPr>
                      <a:lvl8pPr marL="13716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8pPr>
                      <a:lvl9pPr marL="18288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9pPr>
                    </a:lstStyle>
                    <a:p>
                      <a:pPr marL="0" marR="0" lvl="0" indent="0" algn="ctr" defTabSz="685800" rtl="0" eaLnBrk="1" fontAlgn="ctr" latinLnBrk="0" hangingPunct="1">
                        <a:lnSpc>
                          <a:spcPct val="100000"/>
                        </a:lnSpc>
                        <a:spcBef>
                          <a:spcPct val="0"/>
                        </a:spcBef>
                        <a:spcAft>
                          <a:spcPct val="0"/>
                        </a:spcAft>
                        <a:buClrTx/>
                        <a:buSzTx/>
                        <a:buFontTx/>
                        <a:buNone/>
                        <a:tabLst/>
                      </a:pPr>
                      <a:r>
                        <a:rPr kumimoji="0" lang="fr-FR" altLang="fr-FR" sz="2000" b="1" i="0" u="none" strike="noStrike" cap="none" normalizeH="0" baseline="0">
                          <a:ln>
                            <a:noFill/>
                          </a:ln>
                          <a:solidFill>
                            <a:srgbClr val="000000"/>
                          </a:solidFill>
                          <a:effectLst/>
                          <a:latin typeface="Calibri" panose="020F0502020204030204" pitchFamily="34" charset="0"/>
                          <a:cs typeface="Arial" panose="020B0604020202020204" pitchFamily="34" charset="0"/>
                        </a:rPr>
                        <a:t>APPRÉCIATION </a:t>
                      </a:r>
                    </a:p>
                  </a:txBody>
                  <a:tcPr marL="9524" marR="9524" marT="9526"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ea typeface="ＭＳ Ｐゴシック" panose="020B0600070205080204" pitchFamily="34" charset="-128"/>
                        </a:defRPr>
                      </a:lvl1pPr>
                      <a:lvl2pPr marL="37931725" indent="-37474525" defTabSz="685800">
                        <a:lnSpc>
                          <a:spcPct val="90000"/>
                        </a:lnSpc>
                        <a:spcBef>
                          <a:spcPts val="375"/>
                        </a:spcBef>
                        <a:buFont typeface="Arial" panose="020B0604020202020204" pitchFamily="34" charset="0"/>
                        <a:defRPr sz="1600">
                          <a:solidFill>
                            <a:schemeClr val="tx1"/>
                          </a:solidFill>
                          <a:latin typeface="Calibri" panose="020F0502020204030204" pitchFamily="34" charset="0"/>
                          <a:ea typeface="ＭＳ Ｐゴシック" panose="020B0600070205080204" pitchFamily="34" charset="-128"/>
                        </a:defRPr>
                      </a:lvl2pPr>
                      <a:lvl3pPr>
                        <a:lnSpc>
                          <a:spcPct val="90000"/>
                        </a:lnSpc>
                        <a:spcBef>
                          <a:spcPts val="375"/>
                        </a:spcBef>
                        <a:defRPr sz="1300">
                          <a:solidFill>
                            <a:schemeClr val="tx1"/>
                          </a:solidFill>
                          <a:latin typeface="Calibri" panose="020F0502020204030204" pitchFamily="34" charset="0"/>
                          <a:ea typeface="ＭＳ Ｐゴシック" panose="020B0600070205080204" pitchFamily="34" charset="-128"/>
                        </a:defRPr>
                      </a:lvl3pPr>
                      <a:lvl4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4pPr>
                      <a:lvl5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5pPr>
                      <a:lvl6pPr marL="4572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6pPr>
                      <a:lvl7pPr marL="9144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7pPr>
                      <a:lvl8pPr marL="13716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8pPr>
                      <a:lvl9pPr marL="18288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9pPr>
                    </a:lstStyle>
                    <a:p>
                      <a:pPr marL="0" marR="0" lvl="0" indent="0" algn="ctr" defTabSz="685800" rtl="0" eaLnBrk="1" fontAlgn="ctr" latinLnBrk="0" hangingPunct="1">
                        <a:lnSpc>
                          <a:spcPct val="100000"/>
                        </a:lnSpc>
                        <a:spcBef>
                          <a:spcPct val="0"/>
                        </a:spcBef>
                        <a:spcAft>
                          <a:spcPct val="0"/>
                        </a:spcAft>
                        <a:buClrTx/>
                        <a:buSzTx/>
                        <a:buFontTx/>
                        <a:buNone/>
                        <a:tabLst/>
                      </a:pPr>
                      <a:r>
                        <a:rPr kumimoji="0" lang="fr-FR" altLang="fr-FR" sz="2000" b="1" i="0" u="none" strike="noStrike" cap="none" normalizeH="0" baseline="0">
                          <a:ln>
                            <a:noFill/>
                          </a:ln>
                          <a:solidFill>
                            <a:srgbClr val="000000"/>
                          </a:solidFill>
                          <a:effectLst/>
                          <a:latin typeface="Calibri" panose="020F0502020204030204" pitchFamily="34" charset="0"/>
                          <a:cs typeface="Arial" panose="020B0604020202020204" pitchFamily="34" charset="0"/>
                        </a:rPr>
                        <a:t>NIVEAU RECHERCHÉ</a:t>
                      </a:r>
                    </a:p>
                  </a:txBody>
                  <a:tcPr marL="9524" marR="9524" marT="9526"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84213">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ea typeface="ＭＳ Ｐゴシック" panose="020B0600070205080204" pitchFamily="34" charset="-128"/>
                        </a:defRPr>
                      </a:lvl1pPr>
                      <a:lvl2pPr marL="37931725" indent="-37474525" defTabSz="685800">
                        <a:lnSpc>
                          <a:spcPct val="90000"/>
                        </a:lnSpc>
                        <a:spcBef>
                          <a:spcPts val="375"/>
                        </a:spcBef>
                        <a:buFont typeface="Arial" panose="020B0604020202020204" pitchFamily="34" charset="0"/>
                        <a:defRPr sz="1600">
                          <a:solidFill>
                            <a:schemeClr val="tx1"/>
                          </a:solidFill>
                          <a:latin typeface="Calibri" panose="020F0502020204030204" pitchFamily="34" charset="0"/>
                          <a:ea typeface="ＭＳ Ｐゴシック" panose="020B0600070205080204" pitchFamily="34" charset="-128"/>
                        </a:defRPr>
                      </a:lvl2pPr>
                      <a:lvl3pPr>
                        <a:lnSpc>
                          <a:spcPct val="90000"/>
                        </a:lnSpc>
                        <a:spcBef>
                          <a:spcPts val="375"/>
                        </a:spcBef>
                        <a:defRPr sz="1300">
                          <a:solidFill>
                            <a:schemeClr val="tx1"/>
                          </a:solidFill>
                          <a:latin typeface="Calibri" panose="020F0502020204030204" pitchFamily="34" charset="0"/>
                          <a:ea typeface="ＭＳ Ｐゴシック" panose="020B0600070205080204" pitchFamily="34" charset="-128"/>
                        </a:defRPr>
                      </a:lvl3pPr>
                      <a:lvl4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4pPr>
                      <a:lvl5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5pPr>
                      <a:lvl6pPr marL="4572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6pPr>
                      <a:lvl7pPr marL="9144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7pPr>
                      <a:lvl8pPr marL="13716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8pPr>
                      <a:lvl9pPr marL="18288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9pPr>
                    </a:lstStyle>
                    <a:p>
                      <a:pPr marL="0" marR="0" lvl="0" indent="0" algn="ctr" defTabSz="685800" rtl="0" eaLnBrk="1" fontAlgn="ctr" latinLnBrk="0" hangingPunct="1">
                        <a:lnSpc>
                          <a:spcPct val="100000"/>
                        </a:lnSpc>
                        <a:spcBef>
                          <a:spcPct val="0"/>
                        </a:spcBef>
                        <a:spcAft>
                          <a:spcPct val="0"/>
                        </a:spcAft>
                        <a:buClrTx/>
                        <a:buSzTx/>
                        <a:buFontTx/>
                        <a:buNone/>
                        <a:tabLst/>
                      </a:pPr>
                      <a:r>
                        <a:rPr kumimoji="0" lang="fr-FR" altLang="fr-FR" sz="2000" b="1" i="0" u="none" strike="noStrike" cap="none" normalizeH="0" baseline="0">
                          <a:ln>
                            <a:noFill/>
                          </a:ln>
                          <a:solidFill>
                            <a:srgbClr val="000000"/>
                          </a:solidFill>
                          <a:effectLst/>
                          <a:latin typeface="Calibri" panose="020F0502020204030204" pitchFamily="34" charset="0"/>
                          <a:cs typeface="Arial" panose="020B0604020202020204" pitchFamily="34" charset="0"/>
                        </a:rPr>
                        <a:t>1</a:t>
                      </a:r>
                      <a:r>
                        <a:rPr kumimoji="0" lang="fr-FR" altLang="fr-FR" sz="2000" b="1" i="0" u="none" strike="noStrike" cap="none" normalizeH="0" baseline="30000">
                          <a:ln>
                            <a:noFill/>
                          </a:ln>
                          <a:solidFill>
                            <a:srgbClr val="000000"/>
                          </a:solidFill>
                          <a:effectLst/>
                          <a:latin typeface="Calibri" panose="020F0502020204030204" pitchFamily="34" charset="0"/>
                          <a:cs typeface="Arial" panose="020B0604020202020204" pitchFamily="34" charset="0"/>
                        </a:rPr>
                        <a:t>er</a:t>
                      </a:r>
                      <a:r>
                        <a:rPr kumimoji="0" lang="fr-FR" altLang="fr-FR" sz="2000" b="1" i="0" u="none" strike="noStrike" cap="none" normalizeH="0" baseline="0">
                          <a:ln>
                            <a:noFill/>
                          </a:ln>
                          <a:solidFill>
                            <a:srgbClr val="000000"/>
                          </a:solidFill>
                          <a:effectLst/>
                          <a:latin typeface="Calibri" panose="020F0502020204030204" pitchFamily="34" charset="0"/>
                          <a:cs typeface="Arial" panose="020B0604020202020204" pitchFamily="34" charset="0"/>
                        </a:rPr>
                        <a:t> dan</a:t>
                      </a:r>
                    </a:p>
                  </a:txBody>
                  <a:tcPr marL="9524" marR="9524" marT="9526"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ea typeface="ＭＳ Ｐゴシック" panose="020B0600070205080204" pitchFamily="34" charset="-128"/>
                        </a:defRPr>
                      </a:lvl1pPr>
                      <a:lvl2pPr marL="37931725" indent="-37474525" defTabSz="685800">
                        <a:lnSpc>
                          <a:spcPct val="90000"/>
                        </a:lnSpc>
                        <a:spcBef>
                          <a:spcPts val="375"/>
                        </a:spcBef>
                        <a:buFont typeface="Arial" panose="020B0604020202020204" pitchFamily="34" charset="0"/>
                        <a:defRPr sz="1600">
                          <a:solidFill>
                            <a:schemeClr val="tx1"/>
                          </a:solidFill>
                          <a:latin typeface="Calibri" panose="020F0502020204030204" pitchFamily="34" charset="0"/>
                          <a:ea typeface="ＭＳ Ｐゴシック" panose="020B0600070205080204" pitchFamily="34" charset="-128"/>
                        </a:defRPr>
                      </a:lvl2pPr>
                      <a:lvl3pPr>
                        <a:lnSpc>
                          <a:spcPct val="90000"/>
                        </a:lnSpc>
                        <a:spcBef>
                          <a:spcPts val="375"/>
                        </a:spcBef>
                        <a:defRPr sz="1300">
                          <a:solidFill>
                            <a:schemeClr val="tx1"/>
                          </a:solidFill>
                          <a:latin typeface="Calibri" panose="020F0502020204030204" pitchFamily="34" charset="0"/>
                          <a:ea typeface="ＭＳ Ｐゴシック" panose="020B0600070205080204" pitchFamily="34" charset="-128"/>
                        </a:defRPr>
                      </a:lvl3pPr>
                      <a:lvl4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4pPr>
                      <a:lvl5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5pPr>
                      <a:lvl6pPr marL="4572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6pPr>
                      <a:lvl7pPr marL="9144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7pPr>
                      <a:lvl8pPr marL="13716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8pPr>
                      <a:lvl9pPr marL="18288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9pPr>
                    </a:lstStyle>
                    <a:p>
                      <a:pPr marL="0" marR="0" lvl="0" indent="0" algn="ctr" defTabSz="685800" rtl="0" eaLnBrk="1" fontAlgn="ctr" latinLnBrk="0" hangingPunct="1">
                        <a:lnSpc>
                          <a:spcPct val="100000"/>
                        </a:lnSpc>
                        <a:spcBef>
                          <a:spcPct val="0"/>
                        </a:spcBef>
                        <a:spcAft>
                          <a:spcPct val="0"/>
                        </a:spcAft>
                        <a:buClrTx/>
                        <a:buSzTx/>
                        <a:buFontTx/>
                        <a:buNone/>
                        <a:tabLst/>
                      </a:pPr>
                      <a:r>
                        <a:rPr kumimoji="0" lang="fr-FR" altLang="fr-FR" sz="2000" b="0" i="0" u="none" strike="noStrike" cap="none" normalizeH="0" baseline="0">
                          <a:ln>
                            <a:noFill/>
                          </a:ln>
                          <a:solidFill>
                            <a:srgbClr val="000000"/>
                          </a:solidFill>
                          <a:effectLst/>
                          <a:latin typeface="Calibri" panose="020F0502020204030204" pitchFamily="34" charset="0"/>
                          <a:cs typeface="Arial" panose="020B0604020202020204" pitchFamily="34" charset="0"/>
                        </a:rPr>
                        <a:t>Appréciation </a:t>
                      </a:r>
                      <a:r>
                        <a:rPr kumimoji="0" lang="fr-FR" altLang="fr-FR" sz="2000" b="1" i="0" u="none" strike="noStrike" cap="none" normalizeH="0" baseline="0">
                          <a:ln>
                            <a:noFill/>
                          </a:ln>
                          <a:solidFill>
                            <a:srgbClr val="000000"/>
                          </a:solidFill>
                          <a:effectLst/>
                          <a:latin typeface="Calibri" panose="020F0502020204030204" pitchFamily="34" charset="0"/>
                          <a:cs typeface="Arial" panose="020B0604020202020204" pitchFamily="34" charset="0"/>
                        </a:rPr>
                        <a:t>globale</a:t>
                      </a:r>
                      <a:r>
                        <a:rPr kumimoji="0" lang="fr-FR" altLang="fr-FR" sz="2000" b="0" i="0" u="none" strike="noStrike" cap="none" normalizeH="0" baseline="0">
                          <a:ln>
                            <a:noFill/>
                          </a:ln>
                          <a:solidFill>
                            <a:srgbClr val="000000"/>
                          </a:solidFill>
                          <a:effectLst/>
                          <a:latin typeface="Calibri" panose="020F0502020204030204" pitchFamily="34" charset="0"/>
                          <a:cs typeface="Arial" panose="020B0604020202020204" pitchFamily="34" charset="0"/>
                        </a:rPr>
                        <a:t> sur l’ensemble de la prestation</a:t>
                      </a:r>
                    </a:p>
                  </a:txBody>
                  <a:tcPr marL="9524" marR="9524" marT="9526"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ea typeface="ＭＳ Ｐゴシック" panose="020B0600070205080204" pitchFamily="34" charset="-128"/>
                        </a:defRPr>
                      </a:lvl1pPr>
                      <a:lvl2pPr marL="37931725" indent="-37474525" defTabSz="685800">
                        <a:lnSpc>
                          <a:spcPct val="90000"/>
                        </a:lnSpc>
                        <a:spcBef>
                          <a:spcPts val="375"/>
                        </a:spcBef>
                        <a:buFont typeface="Arial" panose="020B0604020202020204" pitchFamily="34" charset="0"/>
                        <a:defRPr sz="1600">
                          <a:solidFill>
                            <a:schemeClr val="tx1"/>
                          </a:solidFill>
                          <a:latin typeface="Calibri" panose="020F0502020204030204" pitchFamily="34" charset="0"/>
                          <a:ea typeface="ＭＳ Ｐゴシック" panose="020B0600070205080204" pitchFamily="34" charset="-128"/>
                        </a:defRPr>
                      </a:lvl2pPr>
                      <a:lvl3pPr>
                        <a:lnSpc>
                          <a:spcPct val="90000"/>
                        </a:lnSpc>
                        <a:spcBef>
                          <a:spcPts val="375"/>
                        </a:spcBef>
                        <a:defRPr sz="1300">
                          <a:solidFill>
                            <a:schemeClr val="tx1"/>
                          </a:solidFill>
                          <a:latin typeface="Calibri" panose="020F0502020204030204" pitchFamily="34" charset="0"/>
                          <a:ea typeface="ＭＳ Ｐゴシック" panose="020B0600070205080204" pitchFamily="34" charset="-128"/>
                        </a:defRPr>
                      </a:lvl3pPr>
                      <a:lvl4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4pPr>
                      <a:lvl5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5pPr>
                      <a:lvl6pPr marL="4572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6pPr>
                      <a:lvl7pPr marL="9144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7pPr>
                      <a:lvl8pPr marL="13716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8pPr>
                      <a:lvl9pPr marL="18288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9pPr>
                    </a:lstStyle>
                    <a:p>
                      <a:pPr marL="0" marR="0" lvl="0" indent="0" algn="ctr" defTabSz="685800" rtl="0" eaLnBrk="1" fontAlgn="ctr" latinLnBrk="0" hangingPunct="1">
                        <a:lnSpc>
                          <a:spcPct val="100000"/>
                        </a:lnSpc>
                        <a:spcBef>
                          <a:spcPct val="0"/>
                        </a:spcBef>
                        <a:spcAft>
                          <a:spcPct val="0"/>
                        </a:spcAft>
                        <a:buClrTx/>
                        <a:buSzTx/>
                        <a:buFontTx/>
                        <a:buNone/>
                        <a:tabLst/>
                      </a:pPr>
                      <a:r>
                        <a:rPr kumimoji="0" lang="fr-FR" altLang="fr-FR" sz="2000" b="0" i="0" u="none" strike="noStrike" cap="none" normalizeH="0" baseline="0">
                          <a:ln>
                            <a:noFill/>
                          </a:ln>
                          <a:solidFill>
                            <a:srgbClr val="000000"/>
                          </a:solidFill>
                          <a:effectLst/>
                          <a:latin typeface="Calibri" panose="020F0502020204030204" pitchFamily="34" charset="0"/>
                          <a:cs typeface="Arial" panose="020B0604020202020204" pitchFamily="34" charset="0"/>
                        </a:rPr>
                        <a:t>Niveau </a:t>
                      </a:r>
                      <a:r>
                        <a:rPr kumimoji="0" lang="fr-FR" altLang="fr-FR" sz="2000" b="1" i="0" u="none" strike="noStrike" cap="none" normalizeH="0" baseline="0">
                          <a:ln>
                            <a:noFill/>
                          </a:ln>
                          <a:solidFill>
                            <a:srgbClr val="000000"/>
                          </a:solidFill>
                          <a:effectLst/>
                          <a:latin typeface="Calibri" panose="020F0502020204030204" pitchFamily="34" charset="0"/>
                          <a:cs typeface="Arial" panose="020B0604020202020204" pitchFamily="34" charset="0"/>
                        </a:rPr>
                        <a:t>de connaissances techniques</a:t>
                      </a:r>
                    </a:p>
                  </a:txBody>
                  <a:tcPr marL="9524" marR="9524" marT="9526"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84213">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ea typeface="ＭＳ Ｐゴシック" panose="020B0600070205080204" pitchFamily="34" charset="-128"/>
                        </a:defRPr>
                      </a:lvl1pPr>
                      <a:lvl2pPr marL="37931725" indent="-37474525" defTabSz="685800">
                        <a:lnSpc>
                          <a:spcPct val="90000"/>
                        </a:lnSpc>
                        <a:spcBef>
                          <a:spcPts val="375"/>
                        </a:spcBef>
                        <a:buFont typeface="Arial" panose="020B0604020202020204" pitchFamily="34" charset="0"/>
                        <a:defRPr sz="1600">
                          <a:solidFill>
                            <a:schemeClr val="tx1"/>
                          </a:solidFill>
                          <a:latin typeface="Calibri" panose="020F0502020204030204" pitchFamily="34" charset="0"/>
                          <a:ea typeface="ＭＳ Ｐゴシック" panose="020B0600070205080204" pitchFamily="34" charset="-128"/>
                        </a:defRPr>
                      </a:lvl2pPr>
                      <a:lvl3pPr>
                        <a:lnSpc>
                          <a:spcPct val="90000"/>
                        </a:lnSpc>
                        <a:spcBef>
                          <a:spcPts val="375"/>
                        </a:spcBef>
                        <a:defRPr sz="1300">
                          <a:solidFill>
                            <a:schemeClr val="tx1"/>
                          </a:solidFill>
                          <a:latin typeface="Calibri" panose="020F0502020204030204" pitchFamily="34" charset="0"/>
                          <a:ea typeface="ＭＳ Ｐゴシック" panose="020B0600070205080204" pitchFamily="34" charset="-128"/>
                        </a:defRPr>
                      </a:lvl3pPr>
                      <a:lvl4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4pPr>
                      <a:lvl5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5pPr>
                      <a:lvl6pPr marL="4572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6pPr>
                      <a:lvl7pPr marL="9144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7pPr>
                      <a:lvl8pPr marL="13716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8pPr>
                      <a:lvl9pPr marL="18288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9pPr>
                    </a:lstStyle>
                    <a:p>
                      <a:pPr marL="0" marR="0" lvl="0" indent="0" algn="ctr" defTabSz="685800" rtl="0" eaLnBrk="1" fontAlgn="ctr" latinLnBrk="0" hangingPunct="1">
                        <a:lnSpc>
                          <a:spcPct val="100000"/>
                        </a:lnSpc>
                        <a:spcBef>
                          <a:spcPct val="0"/>
                        </a:spcBef>
                        <a:spcAft>
                          <a:spcPct val="0"/>
                        </a:spcAft>
                        <a:buClrTx/>
                        <a:buSzTx/>
                        <a:buFontTx/>
                        <a:buNone/>
                        <a:tabLst/>
                      </a:pPr>
                      <a:r>
                        <a:rPr kumimoji="0" lang="fr-FR" altLang="fr-FR" sz="2000" b="1" i="0" u="none" strike="noStrike" cap="none" normalizeH="0" baseline="0">
                          <a:ln>
                            <a:noFill/>
                          </a:ln>
                          <a:solidFill>
                            <a:srgbClr val="000000"/>
                          </a:solidFill>
                          <a:effectLst/>
                          <a:latin typeface="Calibri" panose="020F0502020204030204" pitchFamily="34" charset="0"/>
                          <a:cs typeface="Arial" panose="020B0604020202020204" pitchFamily="34" charset="0"/>
                        </a:rPr>
                        <a:t>2</a:t>
                      </a:r>
                      <a:r>
                        <a:rPr kumimoji="0" lang="fr-FR" altLang="fr-FR" sz="2000" b="1" i="0" u="none" strike="noStrike" cap="none" normalizeH="0" baseline="30000">
                          <a:ln>
                            <a:noFill/>
                          </a:ln>
                          <a:solidFill>
                            <a:srgbClr val="000000"/>
                          </a:solidFill>
                          <a:effectLst/>
                          <a:latin typeface="Calibri" panose="020F0502020204030204" pitchFamily="34" charset="0"/>
                          <a:cs typeface="Arial" panose="020B0604020202020204" pitchFamily="34" charset="0"/>
                        </a:rPr>
                        <a:t>e</a:t>
                      </a:r>
                      <a:r>
                        <a:rPr kumimoji="0" lang="fr-FR" altLang="fr-FR" sz="2000" b="1" i="0" u="none" strike="noStrike" cap="none" normalizeH="0" baseline="0">
                          <a:ln>
                            <a:noFill/>
                          </a:ln>
                          <a:solidFill>
                            <a:srgbClr val="000000"/>
                          </a:solidFill>
                          <a:effectLst/>
                          <a:latin typeface="Calibri" panose="020F0502020204030204" pitchFamily="34" charset="0"/>
                          <a:cs typeface="Arial" panose="020B0604020202020204" pitchFamily="34" charset="0"/>
                        </a:rPr>
                        <a:t> dan</a:t>
                      </a:r>
                    </a:p>
                  </a:txBody>
                  <a:tcPr marL="9524" marR="9524" marT="9526"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ea typeface="ＭＳ Ｐゴシック" panose="020B0600070205080204" pitchFamily="34" charset="-128"/>
                        </a:defRPr>
                      </a:lvl1pPr>
                      <a:lvl2pPr marL="37931725" indent="-37474525" defTabSz="685800">
                        <a:lnSpc>
                          <a:spcPct val="90000"/>
                        </a:lnSpc>
                        <a:spcBef>
                          <a:spcPts val="375"/>
                        </a:spcBef>
                        <a:buFont typeface="Arial" panose="020B0604020202020204" pitchFamily="34" charset="0"/>
                        <a:defRPr sz="1600">
                          <a:solidFill>
                            <a:schemeClr val="tx1"/>
                          </a:solidFill>
                          <a:latin typeface="Calibri" panose="020F0502020204030204" pitchFamily="34" charset="0"/>
                          <a:ea typeface="ＭＳ Ｐゴシック" panose="020B0600070205080204" pitchFamily="34" charset="-128"/>
                        </a:defRPr>
                      </a:lvl2pPr>
                      <a:lvl3pPr>
                        <a:lnSpc>
                          <a:spcPct val="90000"/>
                        </a:lnSpc>
                        <a:spcBef>
                          <a:spcPts val="375"/>
                        </a:spcBef>
                        <a:defRPr sz="1300">
                          <a:solidFill>
                            <a:schemeClr val="tx1"/>
                          </a:solidFill>
                          <a:latin typeface="Calibri" panose="020F0502020204030204" pitchFamily="34" charset="0"/>
                          <a:ea typeface="ＭＳ Ｐゴシック" panose="020B0600070205080204" pitchFamily="34" charset="-128"/>
                        </a:defRPr>
                      </a:lvl3pPr>
                      <a:lvl4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4pPr>
                      <a:lvl5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5pPr>
                      <a:lvl6pPr marL="4572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6pPr>
                      <a:lvl7pPr marL="9144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7pPr>
                      <a:lvl8pPr marL="13716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8pPr>
                      <a:lvl9pPr marL="18288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9pPr>
                    </a:lstStyle>
                    <a:p>
                      <a:pPr marL="0" marR="0" lvl="0" indent="0" algn="ctr" defTabSz="685800" rtl="0" eaLnBrk="1" fontAlgn="ctr" latinLnBrk="0" hangingPunct="1">
                        <a:lnSpc>
                          <a:spcPct val="100000"/>
                        </a:lnSpc>
                        <a:spcBef>
                          <a:spcPct val="0"/>
                        </a:spcBef>
                        <a:spcAft>
                          <a:spcPct val="0"/>
                        </a:spcAft>
                        <a:buClrTx/>
                        <a:buSzTx/>
                        <a:buFontTx/>
                        <a:buNone/>
                        <a:tabLst/>
                      </a:pPr>
                      <a:r>
                        <a:rPr kumimoji="0" lang="fr-FR" altLang="fr-FR" sz="2000" b="0" i="0" u="none" strike="noStrike" cap="none" normalizeH="0" baseline="0">
                          <a:ln>
                            <a:noFill/>
                          </a:ln>
                          <a:solidFill>
                            <a:srgbClr val="000000"/>
                          </a:solidFill>
                          <a:effectLst/>
                          <a:latin typeface="Calibri" panose="020F0502020204030204" pitchFamily="34" charset="0"/>
                          <a:cs typeface="Arial" panose="020B0604020202020204" pitchFamily="34" charset="0"/>
                        </a:rPr>
                        <a:t>Appréciation </a:t>
                      </a:r>
                      <a:r>
                        <a:rPr kumimoji="0" lang="fr-FR" altLang="fr-FR" sz="2000" b="1" i="0" u="none" strike="noStrike" cap="none" normalizeH="0" baseline="0">
                          <a:ln>
                            <a:noFill/>
                          </a:ln>
                          <a:solidFill>
                            <a:srgbClr val="000000"/>
                          </a:solidFill>
                          <a:effectLst/>
                          <a:latin typeface="Calibri" panose="020F0502020204030204" pitchFamily="34" charset="0"/>
                          <a:cs typeface="Arial" panose="020B0604020202020204" pitchFamily="34" charset="0"/>
                        </a:rPr>
                        <a:t>globale</a:t>
                      </a:r>
                      <a:r>
                        <a:rPr kumimoji="0" lang="fr-FR" altLang="fr-FR" sz="2000" b="0" i="0" u="none" strike="noStrike" cap="none" normalizeH="0" baseline="0">
                          <a:ln>
                            <a:noFill/>
                          </a:ln>
                          <a:solidFill>
                            <a:srgbClr val="000000"/>
                          </a:solidFill>
                          <a:effectLst/>
                          <a:latin typeface="Calibri" panose="020F0502020204030204" pitchFamily="34" charset="0"/>
                          <a:cs typeface="Arial" panose="020B0604020202020204" pitchFamily="34" charset="0"/>
                        </a:rPr>
                        <a:t> sur l’ensemble de la prestation</a:t>
                      </a:r>
                    </a:p>
                  </a:txBody>
                  <a:tcPr marL="9524" marR="9524" marT="9526"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ea typeface="ＭＳ Ｐゴシック" panose="020B0600070205080204" pitchFamily="34" charset="-128"/>
                        </a:defRPr>
                      </a:lvl1pPr>
                      <a:lvl2pPr marL="37931725" indent="-37474525" defTabSz="685800">
                        <a:lnSpc>
                          <a:spcPct val="90000"/>
                        </a:lnSpc>
                        <a:spcBef>
                          <a:spcPts val="375"/>
                        </a:spcBef>
                        <a:buFont typeface="Arial" panose="020B0604020202020204" pitchFamily="34" charset="0"/>
                        <a:defRPr sz="1600">
                          <a:solidFill>
                            <a:schemeClr val="tx1"/>
                          </a:solidFill>
                          <a:latin typeface="Calibri" panose="020F0502020204030204" pitchFamily="34" charset="0"/>
                          <a:ea typeface="ＭＳ Ｐゴシック" panose="020B0600070205080204" pitchFamily="34" charset="-128"/>
                        </a:defRPr>
                      </a:lvl2pPr>
                      <a:lvl3pPr>
                        <a:lnSpc>
                          <a:spcPct val="90000"/>
                        </a:lnSpc>
                        <a:spcBef>
                          <a:spcPts val="375"/>
                        </a:spcBef>
                        <a:defRPr sz="1300">
                          <a:solidFill>
                            <a:schemeClr val="tx1"/>
                          </a:solidFill>
                          <a:latin typeface="Calibri" panose="020F0502020204030204" pitchFamily="34" charset="0"/>
                          <a:ea typeface="ＭＳ Ｐゴシック" panose="020B0600070205080204" pitchFamily="34" charset="-128"/>
                        </a:defRPr>
                      </a:lvl3pPr>
                      <a:lvl4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4pPr>
                      <a:lvl5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5pPr>
                      <a:lvl6pPr marL="4572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6pPr>
                      <a:lvl7pPr marL="9144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7pPr>
                      <a:lvl8pPr marL="13716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8pPr>
                      <a:lvl9pPr marL="18288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9pPr>
                    </a:lstStyle>
                    <a:p>
                      <a:pPr marL="0" marR="0" lvl="0" indent="0" algn="ctr" defTabSz="685800" rtl="0" eaLnBrk="1" fontAlgn="ctr" latinLnBrk="0" hangingPunct="1">
                        <a:lnSpc>
                          <a:spcPct val="100000"/>
                        </a:lnSpc>
                        <a:spcBef>
                          <a:spcPct val="0"/>
                        </a:spcBef>
                        <a:spcAft>
                          <a:spcPct val="0"/>
                        </a:spcAft>
                        <a:buClrTx/>
                        <a:buSzTx/>
                        <a:buFontTx/>
                        <a:buNone/>
                        <a:tabLst/>
                      </a:pPr>
                      <a:r>
                        <a:rPr kumimoji="0" lang="fr-FR" altLang="fr-FR" sz="2000" b="0" i="0" u="none" strike="noStrike" cap="none" normalizeH="0" baseline="0">
                          <a:ln>
                            <a:noFill/>
                          </a:ln>
                          <a:solidFill>
                            <a:srgbClr val="000000"/>
                          </a:solidFill>
                          <a:effectLst/>
                          <a:latin typeface="Calibri" panose="020F0502020204030204" pitchFamily="34" charset="0"/>
                          <a:cs typeface="Arial" panose="020B0604020202020204" pitchFamily="34" charset="0"/>
                        </a:rPr>
                        <a:t>Niveau </a:t>
                      </a:r>
                      <a:r>
                        <a:rPr kumimoji="0" lang="fr-FR" altLang="fr-FR" sz="2000" b="1" i="0" u="none" strike="noStrike" cap="none" normalizeH="0" baseline="0">
                          <a:ln>
                            <a:noFill/>
                          </a:ln>
                          <a:solidFill>
                            <a:srgbClr val="000000"/>
                          </a:solidFill>
                          <a:effectLst/>
                          <a:latin typeface="Calibri" panose="020F0502020204030204" pitchFamily="34" charset="0"/>
                          <a:cs typeface="Arial" panose="020B0604020202020204" pitchFamily="34" charset="0"/>
                        </a:rPr>
                        <a:t>d’efficacité technique</a:t>
                      </a:r>
                    </a:p>
                  </a:txBody>
                  <a:tcPr marL="9524" marR="9524" marT="9526"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84213">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ea typeface="ＭＳ Ｐゴシック" panose="020B0600070205080204" pitchFamily="34" charset="-128"/>
                        </a:defRPr>
                      </a:lvl1pPr>
                      <a:lvl2pPr marL="37931725" indent="-37474525" defTabSz="685800">
                        <a:lnSpc>
                          <a:spcPct val="90000"/>
                        </a:lnSpc>
                        <a:spcBef>
                          <a:spcPts val="375"/>
                        </a:spcBef>
                        <a:buFont typeface="Arial" panose="020B0604020202020204" pitchFamily="34" charset="0"/>
                        <a:defRPr sz="1600">
                          <a:solidFill>
                            <a:schemeClr val="tx1"/>
                          </a:solidFill>
                          <a:latin typeface="Calibri" panose="020F0502020204030204" pitchFamily="34" charset="0"/>
                          <a:ea typeface="ＭＳ Ｐゴシック" panose="020B0600070205080204" pitchFamily="34" charset="-128"/>
                        </a:defRPr>
                      </a:lvl2pPr>
                      <a:lvl3pPr>
                        <a:lnSpc>
                          <a:spcPct val="90000"/>
                        </a:lnSpc>
                        <a:spcBef>
                          <a:spcPts val="375"/>
                        </a:spcBef>
                        <a:defRPr sz="1300">
                          <a:solidFill>
                            <a:schemeClr val="tx1"/>
                          </a:solidFill>
                          <a:latin typeface="Calibri" panose="020F0502020204030204" pitchFamily="34" charset="0"/>
                          <a:ea typeface="ＭＳ Ｐゴシック" panose="020B0600070205080204" pitchFamily="34" charset="-128"/>
                        </a:defRPr>
                      </a:lvl3pPr>
                      <a:lvl4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4pPr>
                      <a:lvl5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5pPr>
                      <a:lvl6pPr marL="4572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6pPr>
                      <a:lvl7pPr marL="9144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7pPr>
                      <a:lvl8pPr marL="13716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8pPr>
                      <a:lvl9pPr marL="18288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9pPr>
                    </a:lstStyle>
                    <a:p>
                      <a:pPr marL="0" marR="0" lvl="0" indent="0" algn="ctr" defTabSz="685800" rtl="0" eaLnBrk="1" fontAlgn="ctr" latinLnBrk="0" hangingPunct="1">
                        <a:lnSpc>
                          <a:spcPct val="100000"/>
                        </a:lnSpc>
                        <a:spcBef>
                          <a:spcPct val="0"/>
                        </a:spcBef>
                        <a:spcAft>
                          <a:spcPct val="0"/>
                        </a:spcAft>
                        <a:buClrTx/>
                        <a:buSzTx/>
                        <a:buFontTx/>
                        <a:buNone/>
                        <a:tabLst/>
                      </a:pPr>
                      <a:r>
                        <a:rPr kumimoji="0" lang="fr-FR" altLang="fr-FR" sz="2000" b="1" i="0" u="none" strike="noStrike" cap="none" normalizeH="0" baseline="0">
                          <a:ln>
                            <a:noFill/>
                          </a:ln>
                          <a:solidFill>
                            <a:srgbClr val="000000"/>
                          </a:solidFill>
                          <a:effectLst/>
                          <a:latin typeface="Calibri" panose="020F0502020204030204" pitchFamily="34" charset="0"/>
                          <a:cs typeface="Arial" panose="020B0604020202020204" pitchFamily="34" charset="0"/>
                        </a:rPr>
                        <a:t>3</a:t>
                      </a:r>
                      <a:r>
                        <a:rPr kumimoji="0" lang="fr-FR" altLang="fr-FR" sz="2000" b="1" i="0" u="none" strike="noStrike" cap="none" normalizeH="0" baseline="30000">
                          <a:ln>
                            <a:noFill/>
                          </a:ln>
                          <a:solidFill>
                            <a:srgbClr val="000000"/>
                          </a:solidFill>
                          <a:effectLst/>
                          <a:latin typeface="Calibri" panose="020F0502020204030204" pitchFamily="34" charset="0"/>
                          <a:cs typeface="Arial" panose="020B0604020202020204" pitchFamily="34" charset="0"/>
                        </a:rPr>
                        <a:t>e</a:t>
                      </a:r>
                      <a:r>
                        <a:rPr kumimoji="0" lang="fr-FR" altLang="fr-FR" sz="2000" b="1" i="0" u="none" strike="noStrike" cap="none" normalizeH="0" baseline="0">
                          <a:ln>
                            <a:noFill/>
                          </a:ln>
                          <a:solidFill>
                            <a:srgbClr val="000000"/>
                          </a:solidFill>
                          <a:effectLst/>
                          <a:latin typeface="Calibri" panose="020F0502020204030204" pitchFamily="34" charset="0"/>
                          <a:cs typeface="Arial" panose="020B0604020202020204" pitchFamily="34" charset="0"/>
                        </a:rPr>
                        <a:t> dan</a:t>
                      </a:r>
                    </a:p>
                  </a:txBody>
                  <a:tcPr marL="9524" marR="9524" marT="9526"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ea typeface="ＭＳ Ｐゴシック" panose="020B0600070205080204" pitchFamily="34" charset="-128"/>
                        </a:defRPr>
                      </a:lvl1pPr>
                      <a:lvl2pPr marL="37931725" indent="-37474525" defTabSz="685800">
                        <a:lnSpc>
                          <a:spcPct val="90000"/>
                        </a:lnSpc>
                        <a:spcBef>
                          <a:spcPts val="375"/>
                        </a:spcBef>
                        <a:buFont typeface="Arial" panose="020B0604020202020204" pitchFamily="34" charset="0"/>
                        <a:defRPr sz="1600">
                          <a:solidFill>
                            <a:schemeClr val="tx1"/>
                          </a:solidFill>
                          <a:latin typeface="Calibri" panose="020F0502020204030204" pitchFamily="34" charset="0"/>
                          <a:ea typeface="ＭＳ Ｐゴシック" panose="020B0600070205080204" pitchFamily="34" charset="-128"/>
                        </a:defRPr>
                      </a:lvl2pPr>
                      <a:lvl3pPr>
                        <a:lnSpc>
                          <a:spcPct val="90000"/>
                        </a:lnSpc>
                        <a:spcBef>
                          <a:spcPts val="375"/>
                        </a:spcBef>
                        <a:defRPr sz="1300">
                          <a:solidFill>
                            <a:schemeClr val="tx1"/>
                          </a:solidFill>
                          <a:latin typeface="Calibri" panose="020F0502020204030204" pitchFamily="34" charset="0"/>
                          <a:ea typeface="ＭＳ Ｐゴシック" panose="020B0600070205080204" pitchFamily="34" charset="-128"/>
                        </a:defRPr>
                      </a:lvl3pPr>
                      <a:lvl4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4pPr>
                      <a:lvl5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5pPr>
                      <a:lvl6pPr marL="4572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6pPr>
                      <a:lvl7pPr marL="9144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7pPr>
                      <a:lvl8pPr marL="13716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8pPr>
                      <a:lvl9pPr marL="18288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9pPr>
                    </a:lstStyle>
                    <a:p>
                      <a:pPr marL="0" marR="0" lvl="0" indent="0" algn="ctr" defTabSz="685800" rtl="0" eaLnBrk="1" fontAlgn="ctr" latinLnBrk="0" hangingPunct="1">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Appréciation </a:t>
                      </a:r>
                      <a:r>
                        <a:rPr kumimoji="0" lang="fr-FR" altLang="fr-FR" sz="2000" b="1" i="0" u="none" strike="noStrike" cap="none" normalizeH="0" baseline="0" dirty="0">
                          <a:ln>
                            <a:noFill/>
                          </a:ln>
                          <a:solidFill>
                            <a:srgbClr val="000000"/>
                          </a:solidFill>
                          <a:effectLst/>
                          <a:latin typeface="Calibri" panose="020F0502020204030204" pitchFamily="34" charset="0"/>
                          <a:cs typeface="Arial" panose="020B0604020202020204" pitchFamily="34" charset="0"/>
                        </a:rPr>
                        <a:t>globale</a:t>
                      </a:r>
                      <a:r>
                        <a:rPr kumimoji="0" lang="fr-FR" altLang="fr-FR" sz="20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 sur l’ensemble de la prestation</a:t>
                      </a:r>
                    </a:p>
                  </a:txBody>
                  <a:tcPr marL="9524" marR="9524" marT="9526"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ea typeface="ＭＳ Ｐゴシック" panose="020B0600070205080204" pitchFamily="34" charset="-128"/>
                        </a:defRPr>
                      </a:lvl1pPr>
                      <a:lvl2pPr marL="37931725" indent="-37474525" defTabSz="685800">
                        <a:lnSpc>
                          <a:spcPct val="90000"/>
                        </a:lnSpc>
                        <a:spcBef>
                          <a:spcPts val="375"/>
                        </a:spcBef>
                        <a:buFont typeface="Arial" panose="020B0604020202020204" pitchFamily="34" charset="0"/>
                        <a:defRPr sz="1600">
                          <a:solidFill>
                            <a:schemeClr val="tx1"/>
                          </a:solidFill>
                          <a:latin typeface="Calibri" panose="020F0502020204030204" pitchFamily="34" charset="0"/>
                          <a:ea typeface="ＭＳ Ｐゴシック" panose="020B0600070205080204" pitchFamily="34" charset="-128"/>
                        </a:defRPr>
                      </a:lvl2pPr>
                      <a:lvl3pPr>
                        <a:lnSpc>
                          <a:spcPct val="90000"/>
                        </a:lnSpc>
                        <a:spcBef>
                          <a:spcPts val="375"/>
                        </a:spcBef>
                        <a:defRPr sz="1300">
                          <a:solidFill>
                            <a:schemeClr val="tx1"/>
                          </a:solidFill>
                          <a:latin typeface="Calibri" panose="020F0502020204030204" pitchFamily="34" charset="0"/>
                          <a:ea typeface="ＭＳ Ｐゴシック" panose="020B0600070205080204" pitchFamily="34" charset="-128"/>
                        </a:defRPr>
                      </a:lvl3pPr>
                      <a:lvl4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4pPr>
                      <a:lvl5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5pPr>
                      <a:lvl6pPr marL="4572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6pPr>
                      <a:lvl7pPr marL="9144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7pPr>
                      <a:lvl8pPr marL="13716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8pPr>
                      <a:lvl9pPr marL="18288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9pPr>
                    </a:lstStyle>
                    <a:p>
                      <a:pPr marL="0" marR="0" lvl="0" indent="0" algn="ctr" defTabSz="685800" rtl="0" eaLnBrk="1" fontAlgn="ctr" latinLnBrk="0" hangingPunct="1">
                        <a:lnSpc>
                          <a:spcPct val="100000"/>
                        </a:lnSpc>
                        <a:spcBef>
                          <a:spcPct val="0"/>
                        </a:spcBef>
                        <a:spcAft>
                          <a:spcPct val="0"/>
                        </a:spcAft>
                        <a:buClrTx/>
                        <a:buSzTx/>
                        <a:buFontTx/>
                        <a:buNone/>
                        <a:tabLst/>
                      </a:pPr>
                      <a:r>
                        <a:rPr kumimoji="0" lang="fr-FR" altLang="fr-FR" sz="2000" b="0" i="0" u="none" strike="noStrike" cap="none" normalizeH="0" baseline="0">
                          <a:ln>
                            <a:noFill/>
                          </a:ln>
                          <a:solidFill>
                            <a:srgbClr val="000000"/>
                          </a:solidFill>
                          <a:effectLst/>
                          <a:latin typeface="Calibri" panose="020F0502020204030204" pitchFamily="34" charset="0"/>
                          <a:cs typeface="Arial" panose="020B0604020202020204" pitchFamily="34" charset="0"/>
                        </a:rPr>
                        <a:t>Niveau de </a:t>
                      </a:r>
                      <a:r>
                        <a:rPr kumimoji="0" lang="fr-FR" altLang="fr-FR" sz="2000" b="1" i="0" u="none" strike="noStrike" cap="none" normalizeH="0" baseline="0">
                          <a:ln>
                            <a:noFill/>
                          </a:ln>
                          <a:solidFill>
                            <a:srgbClr val="000000"/>
                          </a:solidFill>
                          <a:effectLst/>
                          <a:latin typeface="Calibri" panose="020F0502020204030204" pitchFamily="34" charset="0"/>
                          <a:cs typeface="Arial" panose="020B0604020202020204" pitchFamily="34" charset="0"/>
                        </a:rPr>
                        <a:t>perfectionnement</a:t>
                      </a:r>
                    </a:p>
                  </a:txBody>
                  <a:tcPr marL="9524" marR="9524" marT="9526"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84213">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ea typeface="ＭＳ Ｐゴシック" panose="020B0600070205080204" pitchFamily="34" charset="-128"/>
                        </a:defRPr>
                      </a:lvl1pPr>
                      <a:lvl2pPr marL="37931725" indent="-37474525" defTabSz="685800">
                        <a:lnSpc>
                          <a:spcPct val="90000"/>
                        </a:lnSpc>
                        <a:spcBef>
                          <a:spcPts val="375"/>
                        </a:spcBef>
                        <a:buFont typeface="Arial" panose="020B0604020202020204" pitchFamily="34" charset="0"/>
                        <a:defRPr sz="1600">
                          <a:solidFill>
                            <a:schemeClr val="tx1"/>
                          </a:solidFill>
                          <a:latin typeface="Calibri" panose="020F0502020204030204" pitchFamily="34" charset="0"/>
                          <a:ea typeface="ＭＳ Ｐゴシック" panose="020B0600070205080204" pitchFamily="34" charset="-128"/>
                        </a:defRPr>
                      </a:lvl2pPr>
                      <a:lvl3pPr>
                        <a:lnSpc>
                          <a:spcPct val="90000"/>
                        </a:lnSpc>
                        <a:spcBef>
                          <a:spcPts val="375"/>
                        </a:spcBef>
                        <a:defRPr sz="1300">
                          <a:solidFill>
                            <a:schemeClr val="tx1"/>
                          </a:solidFill>
                          <a:latin typeface="Calibri" panose="020F0502020204030204" pitchFamily="34" charset="0"/>
                          <a:ea typeface="ＭＳ Ｐゴシック" panose="020B0600070205080204" pitchFamily="34" charset="-128"/>
                        </a:defRPr>
                      </a:lvl3pPr>
                      <a:lvl4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4pPr>
                      <a:lvl5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5pPr>
                      <a:lvl6pPr marL="4572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6pPr>
                      <a:lvl7pPr marL="9144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7pPr>
                      <a:lvl8pPr marL="13716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8pPr>
                      <a:lvl9pPr marL="18288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9pPr>
                    </a:lstStyle>
                    <a:p>
                      <a:pPr marL="0" marR="0" lvl="0" indent="0" algn="ctr" defTabSz="685800" rtl="0" eaLnBrk="1" fontAlgn="ctr" latinLnBrk="0" hangingPunct="1">
                        <a:lnSpc>
                          <a:spcPct val="100000"/>
                        </a:lnSpc>
                        <a:spcBef>
                          <a:spcPct val="0"/>
                        </a:spcBef>
                        <a:spcAft>
                          <a:spcPct val="0"/>
                        </a:spcAft>
                        <a:buClrTx/>
                        <a:buSzTx/>
                        <a:buFontTx/>
                        <a:buNone/>
                        <a:tabLst/>
                      </a:pPr>
                      <a:r>
                        <a:rPr kumimoji="0" lang="fr-FR" altLang="fr-FR" sz="2000" b="1" i="0" u="none" strike="noStrike" cap="none" normalizeH="0" baseline="0">
                          <a:ln>
                            <a:noFill/>
                          </a:ln>
                          <a:solidFill>
                            <a:srgbClr val="000000"/>
                          </a:solidFill>
                          <a:effectLst/>
                          <a:latin typeface="Calibri" panose="020F0502020204030204" pitchFamily="34" charset="0"/>
                          <a:cs typeface="Arial" panose="020B0604020202020204" pitchFamily="34" charset="0"/>
                        </a:rPr>
                        <a:t>4</a:t>
                      </a:r>
                      <a:r>
                        <a:rPr kumimoji="0" lang="fr-FR" altLang="fr-FR" sz="2000" b="1" i="0" u="none" strike="noStrike" cap="none" normalizeH="0" baseline="30000">
                          <a:ln>
                            <a:noFill/>
                          </a:ln>
                          <a:solidFill>
                            <a:srgbClr val="000000"/>
                          </a:solidFill>
                          <a:effectLst/>
                          <a:latin typeface="Calibri" panose="020F0502020204030204" pitchFamily="34" charset="0"/>
                          <a:cs typeface="Arial" panose="020B0604020202020204" pitchFamily="34" charset="0"/>
                        </a:rPr>
                        <a:t>e</a:t>
                      </a:r>
                      <a:r>
                        <a:rPr kumimoji="0" lang="fr-FR" altLang="fr-FR" sz="2000" b="1" i="0" u="none" strike="noStrike" cap="none" normalizeH="0" baseline="0">
                          <a:ln>
                            <a:noFill/>
                          </a:ln>
                          <a:solidFill>
                            <a:srgbClr val="000000"/>
                          </a:solidFill>
                          <a:effectLst/>
                          <a:latin typeface="Calibri" panose="020F0502020204030204" pitchFamily="34" charset="0"/>
                          <a:cs typeface="Arial" panose="020B0604020202020204" pitchFamily="34" charset="0"/>
                        </a:rPr>
                        <a:t> dan</a:t>
                      </a:r>
                    </a:p>
                  </a:txBody>
                  <a:tcPr marL="9524" marR="9524" marT="9526"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ea typeface="ＭＳ Ｐゴシック" panose="020B0600070205080204" pitchFamily="34" charset="-128"/>
                        </a:defRPr>
                      </a:lvl1pPr>
                      <a:lvl2pPr marL="37931725" indent="-37474525" defTabSz="685800">
                        <a:lnSpc>
                          <a:spcPct val="90000"/>
                        </a:lnSpc>
                        <a:spcBef>
                          <a:spcPts val="375"/>
                        </a:spcBef>
                        <a:buFont typeface="Arial" panose="020B0604020202020204" pitchFamily="34" charset="0"/>
                        <a:defRPr sz="1600">
                          <a:solidFill>
                            <a:schemeClr val="tx1"/>
                          </a:solidFill>
                          <a:latin typeface="Calibri" panose="020F0502020204030204" pitchFamily="34" charset="0"/>
                          <a:ea typeface="ＭＳ Ｐゴシック" panose="020B0600070205080204" pitchFamily="34" charset="-128"/>
                        </a:defRPr>
                      </a:lvl2pPr>
                      <a:lvl3pPr>
                        <a:lnSpc>
                          <a:spcPct val="90000"/>
                        </a:lnSpc>
                        <a:spcBef>
                          <a:spcPts val="375"/>
                        </a:spcBef>
                        <a:defRPr sz="1300">
                          <a:solidFill>
                            <a:schemeClr val="tx1"/>
                          </a:solidFill>
                          <a:latin typeface="Calibri" panose="020F0502020204030204" pitchFamily="34" charset="0"/>
                          <a:ea typeface="ＭＳ Ｐゴシック" panose="020B0600070205080204" pitchFamily="34" charset="-128"/>
                        </a:defRPr>
                      </a:lvl3pPr>
                      <a:lvl4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4pPr>
                      <a:lvl5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5pPr>
                      <a:lvl6pPr marL="4572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6pPr>
                      <a:lvl7pPr marL="9144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7pPr>
                      <a:lvl8pPr marL="13716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8pPr>
                      <a:lvl9pPr marL="18288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9pPr>
                    </a:lstStyle>
                    <a:p>
                      <a:pPr marL="0" marR="0" lvl="0" indent="0" algn="ctr" defTabSz="685800" rtl="0" eaLnBrk="1" fontAlgn="ctr" latinLnBrk="0" hangingPunct="1">
                        <a:lnSpc>
                          <a:spcPct val="100000"/>
                        </a:lnSpc>
                        <a:spcBef>
                          <a:spcPct val="0"/>
                        </a:spcBef>
                        <a:spcAft>
                          <a:spcPct val="0"/>
                        </a:spcAft>
                        <a:buClrTx/>
                        <a:buSzTx/>
                        <a:buFontTx/>
                        <a:buNone/>
                        <a:tabLst/>
                      </a:pPr>
                      <a:r>
                        <a:rPr kumimoji="0" lang="fr-FR" altLang="fr-FR" sz="2000" b="0" i="0" u="none" strike="noStrike" cap="none" normalizeH="0" baseline="0">
                          <a:ln>
                            <a:noFill/>
                          </a:ln>
                          <a:solidFill>
                            <a:srgbClr val="000000"/>
                          </a:solidFill>
                          <a:effectLst/>
                          <a:latin typeface="Calibri" panose="020F0502020204030204" pitchFamily="34" charset="0"/>
                          <a:cs typeface="Arial" panose="020B0604020202020204" pitchFamily="34" charset="0"/>
                        </a:rPr>
                        <a:t>Appréciation </a:t>
                      </a:r>
                      <a:r>
                        <a:rPr kumimoji="0" lang="fr-FR" altLang="fr-FR" sz="2000" b="1" i="0" u="none" strike="noStrike" cap="none" normalizeH="0" baseline="0">
                          <a:ln>
                            <a:noFill/>
                          </a:ln>
                          <a:solidFill>
                            <a:srgbClr val="000000"/>
                          </a:solidFill>
                          <a:effectLst/>
                          <a:latin typeface="Calibri" panose="020F0502020204030204" pitchFamily="34" charset="0"/>
                          <a:cs typeface="Arial" panose="020B0604020202020204" pitchFamily="34" charset="0"/>
                        </a:rPr>
                        <a:t>globale</a:t>
                      </a:r>
                      <a:r>
                        <a:rPr kumimoji="0" lang="fr-FR" altLang="fr-FR" sz="2000" b="0" i="0" u="none" strike="noStrike" cap="none" normalizeH="0" baseline="0">
                          <a:ln>
                            <a:noFill/>
                          </a:ln>
                          <a:solidFill>
                            <a:srgbClr val="000000"/>
                          </a:solidFill>
                          <a:effectLst/>
                          <a:latin typeface="Calibri" panose="020F0502020204030204" pitchFamily="34" charset="0"/>
                          <a:cs typeface="Arial" panose="020B0604020202020204" pitchFamily="34" charset="0"/>
                        </a:rPr>
                        <a:t> sur l’ensemble de la prestation</a:t>
                      </a:r>
                    </a:p>
                  </a:txBody>
                  <a:tcPr marL="9524" marR="9524" marT="9526"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ea typeface="ＭＳ Ｐゴシック" panose="020B0600070205080204" pitchFamily="34" charset="-128"/>
                        </a:defRPr>
                      </a:lvl1pPr>
                      <a:lvl2pPr marL="37931725" indent="-37474525" defTabSz="685800">
                        <a:lnSpc>
                          <a:spcPct val="90000"/>
                        </a:lnSpc>
                        <a:spcBef>
                          <a:spcPts val="375"/>
                        </a:spcBef>
                        <a:buFont typeface="Arial" panose="020B0604020202020204" pitchFamily="34" charset="0"/>
                        <a:defRPr sz="1600">
                          <a:solidFill>
                            <a:schemeClr val="tx1"/>
                          </a:solidFill>
                          <a:latin typeface="Calibri" panose="020F0502020204030204" pitchFamily="34" charset="0"/>
                          <a:ea typeface="ＭＳ Ｐゴシック" panose="020B0600070205080204" pitchFamily="34" charset="-128"/>
                        </a:defRPr>
                      </a:lvl2pPr>
                      <a:lvl3pPr>
                        <a:lnSpc>
                          <a:spcPct val="90000"/>
                        </a:lnSpc>
                        <a:spcBef>
                          <a:spcPts val="375"/>
                        </a:spcBef>
                        <a:defRPr sz="1300">
                          <a:solidFill>
                            <a:schemeClr val="tx1"/>
                          </a:solidFill>
                          <a:latin typeface="Calibri" panose="020F0502020204030204" pitchFamily="34" charset="0"/>
                          <a:ea typeface="ＭＳ Ｐゴシック" panose="020B0600070205080204" pitchFamily="34" charset="-128"/>
                        </a:defRPr>
                      </a:lvl3pPr>
                      <a:lvl4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4pPr>
                      <a:lvl5pPr>
                        <a:lnSpc>
                          <a:spcPct val="90000"/>
                        </a:lnSpc>
                        <a:spcBef>
                          <a:spcPts val="375"/>
                        </a:spcBef>
                        <a:defRPr sz="1100">
                          <a:solidFill>
                            <a:schemeClr val="tx1"/>
                          </a:solidFill>
                          <a:latin typeface="Calibri" panose="020F0502020204030204" pitchFamily="34" charset="0"/>
                          <a:ea typeface="ＭＳ Ｐゴシック" panose="020B0600070205080204" pitchFamily="34" charset="-128"/>
                        </a:defRPr>
                      </a:lvl5pPr>
                      <a:lvl6pPr marL="4572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6pPr>
                      <a:lvl7pPr marL="9144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7pPr>
                      <a:lvl8pPr marL="13716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8pPr>
                      <a:lvl9pPr marL="1828800" eaLnBrk="0" fontAlgn="base" hangingPunct="0">
                        <a:lnSpc>
                          <a:spcPct val="90000"/>
                        </a:lnSpc>
                        <a:spcBef>
                          <a:spcPts val="375"/>
                        </a:spcBef>
                        <a:spcAft>
                          <a:spcPct val="0"/>
                        </a:spcAft>
                        <a:defRPr sz="1100">
                          <a:solidFill>
                            <a:schemeClr val="tx1"/>
                          </a:solidFill>
                          <a:latin typeface="Calibri" panose="020F0502020204030204" pitchFamily="34" charset="0"/>
                          <a:ea typeface="ＭＳ Ｐゴシック" panose="020B0600070205080204" pitchFamily="34" charset="-128"/>
                        </a:defRPr>
                      </a:lvl9pPr>
                    </a:lstStyle>
                    <a:p>
                      <a:pPr marL="0" marR="0" lvl="0" indent="0" algn="ctr" defTabSz="685800" rtl="0" eaLnBrk="1" fontAlgn="ctr" latinLnBrk="0" hangingPunct="1">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Niveau de </a:t>
                      </a:r>
                      <a:r>
                        <a:rPr kumimoji="0" lang="fr-FR" altLang="fr-FR" sz="2000" b="1" i="0" u="none" strike="noStrike" cap="none" normalizeH="0" baseline="0" dirty="0">
                          <a:ln>
                            <a:noFill/>
                          </a:ln>
                          <a:solidFill>
                            <a:srgbClr val="000000"/>
                          </a:solidFill>
                          <a:effectLst/>
                          <a:latin typeface="Calibri" panose="020F0502020204030204" pitchFamily="34" charset="0"/>
                          <a:cs typeface="Arial" panose="020B0604020202020204" pitchFamily="34" charset="0"/>
                        </a:rPr>
                        <a:t>maitrise</a:t>
                      </a:r>
                    </a:p>
                  </a:txBody>
                  <a:tcPr marL="9524" marR="9524" marT="9526"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overrideClrMapping bg1="lt1" tx1="dk1" bg2="lt2" tx2="dk2" accent1="accent1" accent2="accent2" accent3="accent3" accent4="accent4" accent5="accent5" accent6="accent6" hlink="hlink" folHlink="folHlink"/>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entr" presetSubtype="0" fill="hold" nodeType="after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par>
                          <p:cTn id="7" fill="hold">
                            <p:stCondLst>
                              <p:cond delay="500"/>
                            </p:stCondLst>
                            <p:childTnLst>
                              <p:par>
                                <p:cTn id="8" presetID="21" presetClass="entr" presetSubtype="1"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1250"/>
                                        <p:tgtEl>
                                          <p:spTgt spid="6"/>
                                        </p:tgtEl>
                                      </p:cBhvr>
                                    </p:animEffect>
                                  </p:childTnLst>
                                </p:cTn>
                              </p:par>
                            </p:childTnLst>
                          </p:cTn>
                        </p:par>
                        <p:par>
                          <p:cTn id="11" fill="hold" nodeType="afterGroup">
                            <p:stCondLst>
                              <p:cond delay="1750"/>
                            </p:stCondLst>
                            <p:childTnLst>
                              <p:par>
                                <p:cTn id="12" presetID="21" presetClass="entr" presetSubtype="1" fill="hold" nodeType="afterEffect">
                                  <p:stCondLst>
                                    <p:cond delay="0"/>
                                  </p:stCondLst>
                                  <p:childTnLst>
                                    <p:set>
                                      <p:cBhvr>
                                        <p:cTn id="13" dur="1" fill="hold">
                                          <p:stCondLst>
                                            <p:cond delay="0"/>
                                          </p:stCondLst>
                                        </p:cTn>
                                        <p:tgtEl>
                                          <p:spTgt spid="22530"/>
                                        </p:tgtEl>
                                        <p:attrNameLst>
                                          <p:attrName>style.visibility</p:attrName>
                                        </p:attrNameLst>
                                      </p:cBhvr>
                                      <p:to>
                                        <p:strVal val="visible"/>
                                      </p:to>
                                    </p:set>
                                    <p:animEffect transition="in" filter="wheel(1)">
                                      <p:cBhvr>
                                        <p:cTn id="14" dur="1000"/>
                                        <p:tgtEl>
                                          <p:spTgt spid="2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re 1">
            <a:extLst>
              <a:ext uri="{FF2B5EF4-FFF2-40B4-BE49-F238E27FC236}">
                <a16:creationId xmlns:a16="http://schemas.microsoft.com/office/drawing/2014/main" id="{06C94954-D10E-4C21-9CF0-0B84F14CF6D6}"/>
              </a:ext>
            </a:extLst>
          </p:cNvPr>
          <p:cNvSpPr>
            <a:spLocks noGrp="1"/>
          </p:cNvSpPr>
          <p:nvPr>
            <p:ph type="title"/>
          </p:nvPr>
        </p:nvSpPr>
        <p:spPr>
          <a:xfrm>
            <a:off x="-3175" y="115888"/>
            <a:ext cx="9144000" cy="728662"/>
          </a:xfrm>
        </p:spPr>
        <p:txBody>
          <a:bodyPr/>
          <a:lstStyle/>
          <a:p>
            <a:r>
              <a:rPr lang="fr-FR" altLang="fr-FR" sz="5000" b="1" u="sng">
                <a:solidFill>
                  <a:srgbClr val="C00000"/>
                </a:solidFill>
              </a:rPr>
              <a:t>HAUT GRADE 5</a:t>
            </a:r>
            <a:r>
              <a:rPr lang="fr-FR" altLang="fr-FR" sz="5000" b="1" u="sng" baseline="30000">
                <a:solidFill>
                  <a:srgbClr val="C00000"/>
                </a:solidFill>
              </a:rPr>
              <a:t>e</a:t>
            </a:r>
            <a:r>
              <a:rPr lang="fr-FR" altLang="fr-FR" sz="5000" b="1" u="sng">
                <a:solidFill>
                  <a:srgbClr val="C00000"/>
                </a:solidFill>
              </a:rPr>
              <a:t> DAN</a:t>
            </a:r>
          </a:p>
        </p:txBody>
      </p:sp>
      <p:sp>
        <p:nvSpPr>
          <p:cNvPr id="24579" name="Espace réservé du texte 2">
            <a:extLst>
              <a:ext uri="{FF2B5EF4-FFF2-40B4-BE49-F238E27FC236}">
                <a16:creationId xmlns:a16="http://schemas.microsoft.com/office/drawing/2014/main" id="{04F21611-62B7-4B3C-B5E8-0716C428D160}"/>
              </a:ext>
            </a:extLst>
          </p:cNvPr>
          <p:cNvSpPr>
            <a:spLocks noGrp="1"/>
          </p:cNvSpPr>
          <p:nvPr>
            <p:ph type="body" idx="1"/>
          </p:nvPr>
        </p:nvSpPr>
        <p:spPr>
          <a:xfrm>
            <a:off x="9525" y="1125538"/>
            <a:ext cx="9144000" cy="5732462"/>
          </a:xfrm>
        </p:spPr>
        <p:txBody>
          <a:bodyPr/>
          <a:lstStyle/>
          <a:p>
            <a:r>
              <a:rPr lang="fr-FR" altLang="fr-FR" sz="3600" dirty="0">
                <a:solidFill>
                  <a:schemeClr val="tx1"/>
                </a:solidFill>
              </a:rPr>
              <a:t>La fin d’un cycle</a:t>
            </a:r>
          </a:p>
          <a:p>
            <a:endParaRPr lang="fr-FR" altLang="fr-FR" sz="3600" dirty="0">
              <a:solidFill>
                <a:schemeClr val="tx1"/>
              </a:solidFill>
            </a:endParaRPr>
          </a:p>
          <a:p>
            <a:r>
              <a:rPr lang="fr-FR" altLang="fr-FR" sz="3600" dirty="0">
                <a:solidFill>
                  <a:schemeClr val="tx1"/>
                </a:solidFill>
              </a:rPr>
              <a:t>Acquisition d’une </a:t>
            </a:r>
            <a:r>
              <a:rPr lang="fr-FR" altLang="fr-FR" sz="3600" b="1" u="sng" dirty="0">
                <a:solidFill>
                  <a:schemeClr val="tx1"/>
                </a:solidFill>
              </a:rPr>
              <a:t>maîtrise technique</a:t>
            </a:r>
          </a:p>
          <a:p>
            <a:endParaRPr lang="fr-FR" altLang="fr-FR" sz="3600" dirty="0">
              <a:solidFill>
                <a:schemeClr val="tx1"/>
              </a:solidFill>
            </a:endParaRPr>
          </a:p>
          <a:p>
            <a:r>
              <a:rPr lang="fr-FR" altLang="fr-FR" sz="3600" dirty="0">
                <a:solidFill>
                  <a:schemeClr val="tx1"/>
                </a:solidFill>
              </a:rPr>
              <a:t>Démonstration d’une pratique </a:t>
            </a:r>
            <a:r>
              <a:rPr lang="fr-FR" altLang="fr-FR" sz="3600" b="1" u="sng" dirty="0">
                <a:solidFill>
                  <a:schemeClr val="tx1"/>
                </a:solidFill>
              </a:rPr>
              <a:t>juste et efficace </a:t>
            </a:r>
            <a:r>
              <a:rPr lang="fr-FR" altLang="fr-FR" sz="3600" dirty="0">
                <a:solidFill>
                  <a:schemeClr val="tx1"/>
                </a:solidFill>
              </a:rPr>
              <a:t>Une connaissance </a:t>
            </a:r>
            <a:r>
              <a:rPr lang="fr-FR" altLang="fr-FR" sz="3600" b="1" u="sng" dirty="0">
                <a:solidFill>
                  <a:schemeClr val="tx1"/>
                </a:solidFill>
              </a:rPr>
              <a:t>approfondie</a:t>
            </a:r>
            <a:r>
              <a:rPr lang="fr-FR" altLang="fr-FR" sz="3600" dirty="0">
                <a:solidFill>
                  <a:schemeClr val="tx1"/>
                </a:solidFill>
              </a:rPr>
              <a:t> d’un ou des systèmes d’attaques et défenses</a:t>
            </a:r>
          </a:p>
          <a:p>
            <a:endParaRPr lang="fr-FR" altLang="fr-FR" sz="3600" dirty="0">
              <a:solidFill>
                <a:schemeClr val="tx1"/>
              </a:solidFill>
            </a:endParaRPr>
          </a:p>
          <a:p>
            <a:r>
              <a:rPr lang="fr-FR" altLang="fr-FR" sz="3600" dirty="0">
                <a:solidFill>
                  <a:schemeClr val="tx1"/>
                </a:solidFill>
              </a:rPr>
              <a:t>Appréciation de la maîtrise dans chaque secteur démontré</a:t>
            </a:r>
            <a:r>
              <a:rPr lang="fr-FR" altLang="fr-FR" sz="3600" dirty="0">
                <a:solidFill>
                  <a:srgbClr val="FF0000"/>
                </a:solidFill>
              </a:rPr>
              <a:t> </a:t>
            </a:r>
            <a:r>
              <a:rPr lang="fr-FR" altLang="fr-FR" sz="3600" dirty="0">
                <a:solidFill>
                  <a:srgbClr val="C00000"/>
                </a:solidFill>
              </a:rPr>
              <a:t>(kata, technique, </a:t>
            </a:r>
            <a:r>
              <a:rPr lang="fr-FR" altLang="fr-FR" sz="3600" dirty="0" err="1">
                <a:solidFill>
                  <a:srgbClr val="C00000"/>
                </a:solidFill>
              </a:rPr>
              <a:t>jujtsu</a:t>
            </a:r>
            <a:r>
              <a:rPr lang="fr-FR" altLang="fr-FR" sz="3600" dirty="0">
                <a:solidFill>
                  <a:srgbClr val="C00000"/>
                </a:solidFill>
              </a:rPr>
              <a:t>)</a:t>
            </a:r>
          </a:p>
        </p:txBody>
      </p:sp>
      <p:pic>
        <p:nvPicPr>
          <p:cNvPr id="7" name="Image 2">
            <a:extLst>
              <a:ext uri="{FF2B5EF4-FFF2-40B4-BE49-F238E27FC236}">
                <a16:creationId xmlns:a16="http://schemas.microsoft.com/office/drawing/2014/main" id="{3EE7000D-4AF6-4078-B394-9086B990F1B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88350" y="116632"/>
            <a:ext cx="573088"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1000"/>
                                        <p:tgtEl>
                                          <p:spTgt spid="7"/>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24579">
                                            <p:txEl>
                                              <p:pRg st="0" end="0"/>
                                            </p:txEl>
                                          </p:spTgt>
                                        </p:tgtEl>
                                        <p:attrNameLst>
                                          <p:attrName>style.visibility</p:attrName>
                                        </p:attrNameLst>
                                      </p:cBhvr>
                                      <p:to>
                                        <p:strVal val="visible"/>
                                      </p:to>
                                    </p:set>
                                    <p:animEffect transition="in" filter="fade">
                                      <p:cBhvr>
                                        <p:cTn id="11" dur="1500"/>
                                        <p:tgtEl>
                                          <p:spTgt spid="24579">
                                            <p:txEl>
                                              <p:pRg st="0" end="0"/>
                                            </p:txEl>
                                          </p:spTgt>
                                        </p:tgtEl>
                                      </p:cBhvr>
                                    </p:animEffect>
                                    <p:anim calcmode="lin" valueType="num">
                                      <p:cBhvr>
                                        <p:cTn id="12" dur="1500" fill="hold"/>
                                        <p:tgtEl>
                                          <p:spTgt spid="24579">
                                            <p:txEl>
                                              <p:pRg st="0" end="0"/>
                                            </p:txEl>
                                          </p:spTgt>
                                        </p:tgtEl>
                                        <p:attrNameLst>
                                          <p:attrName>ppt_x</p:attrName>
                                        </p:attrNameLst>
                                      </p:cBhvr>
                                      <p:tavLst>
                                        <p:tav tm="0">
                                          <p:val>
                                            <p:strVal val="#ppt_x"/>
                                          </p:val>
                                        </p:tav>
                                        <p:tav tm="100000">
                                          <p:val>
                                            <p:strVal val="#ppt_x"/>
                                          </p:val>
                                        </p:tav>
                                      </p:tavLst>
                                    </p:anim>
                                    <p:anim calcmode="lin" valueType="num">
                                      <p:cBhvr>
                                        <p:cTn id="13" dur="1500" fill="hold"/>
                                        <p:tgtEl>
                                          <p:spTgt spid="24579">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2500"/>
                            </p:stCondLst>
                            <p:childTnLst>
                              <p:par>
                                <p:cTn id="15" presetID="42" presetClass="entr" presetSubtype="0" fill="hold" grpId="0" nodeType="after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fade">
                                      <p:cBhvr>
                                        <p:cTn id="17" dur="1500"/>
                                        <p:tgtEl>
                                          <p:spTgt spid="24579">
                                            <p:txEl>
                                              <p:pRg st="2" end="2"/>
                                            </p:txEl>
                                          </p:spTgt>
                                        </p:tgtEl>
                                      </p:cBhvr>
                                    </p:animEffect>
                                    <p:anim calcmode="lin" valueType="num">
                                      <p:cBhvr>
                                        <p:cTn id="18" dur="1500" fill="hold"/>
                                        <p:tgtEl>
                                          <p:spTgt spid="24579">
                                            <p:txEl>
                                              <p:pRg st="2" end="2"/>
                                            </p:txEl>
                                          </p:spTgt>
                                        </p:tgtEl>
                                        <p:attrNameLst>
                                          <p:attrName>ppt_x</p:attrName>
                                        </p:attrNameLst>
                                      </p:cBhvr>
                                      <p:tavLst>
                                        <p:tav tm="0">
                                          <p:val>
                                            <p:strVal val="#ppt_x"/>
                                          </p:val>
                                        </p:tav>
                                        <p:tav tm="100000">
                                          <p:val>
                                            <p:strVal val="#ppt_x"/>
                                          </p:val>
                                        </p:tav>
                                      </p:tavLst>
                                    </p:anim>
                                    <p:anim calcmode="lin" valueType="num">
                                      <p:cBhvr>
                                        <p:cTn id="19" dur="1500" fill="hold"/>
                                        <p:tgtEl>
                                          <p:spTgt spid="24579">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4000"/>
                            </p:stCondLst>
                            <p:childTnLst>
                              <p:par>
                                <p:cTn id="21" presetID="42" presetClass="entr" presetSubtype="0" fill="hold" grpId="0" nodeType="afterEffect">
                                  <p:stCondLst>
                                    <p:cond delay="0"/>
                                  </p:stCondLst>
                                  <p:childTnLst>
                                    <p:set>
                                      <p:cBhvr>
                                        <p:cTn id="22" dur="1" fill="hold">
                                          <p:stCondLst>
                                            <p:cond delay="0"/>
                                          </p:stCondLst>
                                        </p:cTn>
                                        <p:tgtEl>
                                          <p:spTgt spid="24579">
                                            <p:txEl>
                                              <p:pRg st="4" end="4"/>
                                            </p:txEl>
                                          </p:spTgt>
                                        </p:tgtEl>
                                        <p:attrNameLst>
                                          <p:attrName>style.visibility</p:attrName>
                                        </p:attrNameLst>
                                      </p:cBhvr>
                                      <p:to>
                                        <p:strVal val="visible"/>
                                      </p:to>
                                    </p:set>
                                    <p:animEffect transition="in" filter="fade">
                                      <p:cBhvr>
                                        <p:cTn id="23" dur="1500"/>
                                        <p:tgtEl>
                                          <p:spTgt spid="24579">
                                            <p:txEl>
                                              <p:pRg st="4" end="4"/>
                                            </p:txEl>
                                          </p:spTgt>
                                        </p:tgtEl>
                                      </p:cBhvr>
                                    </p:animEffect>
                                    <p:anim calcmode="lin" valueType="num">
                                      <p:cBhvr>
                                        <p:cTn id="24" dur="1500" fill="hold"/>
                                        <p:tgtEl>
                                          <p:spTgt spid="24579">
                                            <p:txEl>
                                              <p:pRg st="4" end="4"/>
                                            </p:txEl>
                                          </p:spTgt>
                                        </p:tgtEl>
                                        <p:attrNameLst>
                                          <p:attrName>ppt_x</p:attrName>
                                        </p:attrNameLst>
                                      </p:cBhvr>
                                      <p:tavLst>
                                        <p:tav tm="0">
                                          <p:val>
                                            <p:strVal val="#ppt_x"/>
                                          </p:val>
                                        </p:tav>
                                        <p:tav tm="100000">
                                          <p:val>
                                            <p:strVal val="#ppt_x"/>
                                          </p:val>
                                        </p:tav>
                                      </p:tavLst>
                                    </p:anim>
                                    <p:anim calcmode="lin" valueType="num">
                                      <p:cBhvr>
                                        <p:cTn id="25" dur="1500" fill="hold"/>
                                        <p:tgtEl>
                                          <p:spTgt spid="24579">
                                            <p:txEl>
                                              <p:pRg st="4" end="4"/>
                                            </p:txEl>
                                          </p:spTgt>
                                        </p:tgtEl>
                                        <p:attrNameLst>
                                          <p:attrName>ppt_y</p:attrName>
                                        </p:attrNameLst>
                                      </p:cBhvr>
                                      <p:tavLst>
                                        <p:tav tm="0">
                                          <p:val>
                                            <p:strVal val="#ppt_y+.1"/>
                                          </p:val>
                                        </p:tav>
                                        <p:tav tm="100000">
                                          <p:val>
                                            <p:strVal val="#ppt_y"/>
                                          </p:val>
                                        </p:tav>
                                      </p:tavLst>
                                    </p:anim>
                                  </p:childTnLst>
                                </p:cTn>
                              </p:par>
                            </p:childTnLst>
                          </p:cTn>
                        </p:par>
                        <p:par>
                          <p:cTn id="26" fill="hold">
                            <p:stCondLst>
                              <p:cond delay="5500"/>
                            </p:stCondLst>
                            <p:childTnLst>
                              <p:par>
                                <p:cTn id="27" presetID="42" presetClass="entr" presetSubtype="0" fill="hold" grpId="0" nodeType="afterEffect">
                                  <p:stCondLst>
                                    <p:cond delay="0"/>
                                  </p:stCondLst>
                                  <p:childTnLst>
                                    <p:set>
                                      <p:cBhvr>
                                        <p:cTn id="28" dur="1" fill="hold">
                                          <p:stCondLst>
                                            <p:cond delay="0"/>
                                          </p:stCondLst>
                                        </p:cTn>
                                        <p:tgtEl>
                                          <p:spTgt spid="24579">
                                            <p:txEl>
                                              <p:pRg st="6" end="6"/>
                                            </p:txEl>
                                          </p:spTgt>
                                        </p:tgtEl>
                                        <p:attrNameLst>
                                          <p:attrName>style.visibility</p:attrName>
                                        </p:attrNameLst>
                                      </p:cBhvr>
                                      <p:to>
                                        <p:strVal val="visible"/>
                                      </p:to>
                                    </p:set>
                                    <p:animEffect transition="in" filter="fade">
                                      <p:cBhvr>
                                        <p:cTn id="29" dur="1500"/>
                                        <p:tgtEl>
                                          <p:spTgt spid="24579">
                                            <p:txEl>
                                              <p:pRg st="6" end="6"/>
                                            </p:txEl>
                                          </p:spTgt>
                                        </p:tgtEl>
                                      </p:cBhvr>
                                    </p:animEffect>
                                    <p:anim calcmode="lin" valueType="num">
                                      <p:cBhvr>
                                        <p:cTn id="30" dur="1500" fill="hold"/>
                                        <p:tgtEl>
                                          <p:spTgt spid="24579">
                                            <p:txEl>
                                              <p:pRg st="6" end="6"/>
                                            </p:txEl>
                                          </p:spTgt>
                                        </p:tgtEl>
                                        <p:attrNameLst>
                                          <p:attrName>ppt_x</p:attrName>
                                        </p:attrNameLst>
                                      </p:cBhvr>
                                      <p:tavLst>
                                        <p:tav tm="0">
                                          <p:val>
                                            <p:strVal val="#ppt_x"/>
                                          </p:val>
                                        </p:tav>
                                        <p:tav tm="100000">
                                          <p:val>
                                            <p:strVal val="#ppt_x"/>
                                          </p:val>
                                        </p:tav>
                                      </p:tavLst>
                                    </p:anim>
                                    <p:anim calcmode="lin" valueType="num">
                                      <p:cBhvr>
                                        <p:cTn id="31" dur="1500" fill="hold"/>
                                        <p:tgtEl>
                                          <p:spTgt spid="2457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a:extLst>
              <a:ext uri="{FF2B5EF4-FFF2-40B4-BE49-F238E27FC236}">
                <a16:creationId xmlns:a16="http://schemas.microsoft.com/office/drawing/2014/main" id="{41DA92E4-A9ED-4BAA-8962-9D3AF2A5B08B}"/>
              </a:ext>
            </a:extLst>
          </p:cNvPr>
          <p:cNvSpPr>
            <a:spLocks noGrp="1"/>
          </p:cNvSpPr>
          <p:nvPr>
            <p:ph type="title"/>
          </p:nvPr>
        </p:nvSpPr>
        <p:spPr>
          <a:xfrm>
            <a:off x="0" y="0"/>
            <a:ext cx="9144000" cy="728663"/>
          </a:xfrm>
        </p:spPr>
        <p:txBody>
          <a:bodyPr/>
          <a:lstStyle/>
          <a:p>
            <a:r>
              <a:rPr lang="fr-FR" altLang="fr-FR" sz="5000" b="1" u="sng">
                <a:solidFill>
                  <a:srgbClr val="C00000"/>
                </a:solidFill>
              </a:rPr>
              <a:t>HAUT GRADE 6</a:t>
            </a:r>
            <a:r>
              <a:rPr lang="fr-FR" altLang="fr-FR" sz="5000" b="1" u="sng" baseline="30000">
                <a:solidFill>
                  <a:srgbClr val="C00000"/>
                </a:solidFill>
              </a:rPr>
              <a:t>e</a:t>
            </a:r>
            <a:r>
              <a:rPr lang="fr-FR" altLang="fr-FR" sz="5000" b="1" u="sng">
                <a:solidFill>
                  <a:srgbClr val="C00000"/>
                </a:solidFill>
              </a:rPr>
              <a:t> DAN</a:t>
            </a:r>
          </a:p>
        </p:txBody>
      </p:sp>
      <p:sp>
        <p:nvSpPr>
          <p:cNvPr id="25603" name="Espace réservé du texte 2">
            <a:extLst>
              <a:ext uri="{FF2B5EF4-FFF2-40B4-BE49-F238E27FC236}">
                <a16:creationId xmlns:a16="http://schemas.microsoft.com/office/drawing/2014/main" id="{A830D1A0-69EE-4FAF-899F-D33ACB834FA9}"/>
              </a:ext>
            </a:extLst>
          </p:cNvPr>
          <p:cNvSpPr>
            <a:spLocks noGrp="1"/>
          </p:cNvSpPr>
          <p:nvPr>
            <p:ph type="body" idx="1"/>
          </p:nvPr>
        </p:nvSpPr>
        <p:spPr>
          <a:xfrm>
            <a:off x="0" y="2276475"/>
            <a:ext cx="9144000" cy="3384550"/>
          </a:xfrm>
        </p:spPr>
        <p:txBody>
          <a:bodyPr/>
          <a:lstStyle/>
          <a:p>
            <a:r>
              <a:rPr lang="fr-FR" altLang="fr-FR" sz="3600" dirty="0">
                <a:solidFill>
                  <a:schemeClr val="tx1"/>
                </a:solidFill>
              </a:rPr>
              <a:t>Il est le résultat d’un </a:t>
            </a:r>
            <a:r>
              <a:rPr lang="fr-FR" altLang="fr-FR" sz="3600" b="1" u="sng" dirty="0">
                <a:solidFill>
                  <a:schemeClr val="tx1"/>
                </a:solidFill>
              </a:rPr>
              <a:t>travail</a:t>
            </a:r>
            <a:r>
              <a:rPr lang="fr-FR" altLang="fr-FR" sz="3600" dirty="0">
                <a:solidFill>
                  <a:schemeClr val="tx1"/>
                </a:solidFill>
              </a:rPr>
              <a:t> </a:t>
            </a:r>
            <a:r>
              <a:rPr lang="fr-FR" altLang="fr-FR" sz="3600" b="1" u="sng" dirty="0">
                <a:solidFill>
                  <a:schemeClr val="tx1"/>
                </a:solidFill>
              </a:rPr>
              <a:t>personnel</a:t>
            </a:r>
          </a:p>
          <a:p>
            <a:endParaRPr lang="fr-FR" altLang="fr-FR" sz="3600" dirty="0">
              <a:solidFill>
                <a:schemeClr val="tx1"/>
              </a:solidFill>
            </a:endParaRPr>
          </a:p>
          <a:p>
            <a:r>
              <a:rPr lang="fr-FR" altLang="fr-FR" sz="3600" dirty="0">
                <a:solidFill>
                  <a:schemeClr val="tx1"/>
                </a:solidFill>
              </a:rPr>
              <a:t>L’exactitude et la précision des techniques, ainsi que les situations d’étude présentées, doivent refléter </a:t>
            </a:r>
            <a:r>
              <a:rPr lang="fr-FR" altLang="fr-FR" sz="3600" b="1" u="sng" dirty="0">
                <a:solidFill>
                  <a:schemeClr val="tx1"/>
                </a:solidFill>
              </a:rPr>
              <a:t>l’expertise technique</a:t>
            </a:r>
            <a:r>
              <a:rPr lang="fr-FR" altLang="fr-FR" sz="3600" dirty="0">
                <a:solidFill>
                  <a:schemeClr val="tx1"/>
                </a:solidFill>
              </a:rPr>
              <a:t> et la </a:t>
            </a:r>
            <a:r>
              <a:rPr lang="fr-FR" altLang="fr-FR" sz="3600" b="1" u="sng" dirty="0">
                <a:solidFill>
                  <a:schemeClr val="tx1"/>
                </a:solidFill>
              </a:rPr>
              <a:t>personnalité</a:t>
            </a:r>
            <a:r>
              <a:rPr lang="fr-FR" altLang="fr-FR" sz="3600" dirty="0">
                <a:solidFill>
                  <a:schemeClr val="tx1"/>
                </a:solidFill>
              </a:rPr>
              <a:t> du candidat</a:t>
            </a:r>
          </a:p>
        </p:txBody>
      </p:sp>
      <p:pic>
        <p:nvPicPr>
          <p:cNvPr id="4" name="Image 2">
            <a:extLst>
              <a:ext uri="{FF2B5EF4-FFF2-40B4-BE49-F238E27FC236}">
                <a16:creationId xmlns:a16="http://schemas.microsoft.com/office/drawing/2014/main" id="{3EF7A23F-33F9-45DD-9793-BB711C9EB62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88350" y="115888"/>
            <a:ext cx="573088"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25603">
                                            <p:txEl>
                                              <p:pRg st="0" end="0"/>
                                            </p:txEl>
                                          </p:spTgt>
                                        </p:tgtEl>
                                        <p:attrNameLst>
                                          <p:attrName>style.visibility</p:attrName>
                                        </p:attrNameLst>
                                      </p:cBhvr>
                                      <p:to>
                                        <p:strVal val="visible"/>
                                      </p:to>
                                    </p:set>
                                    <p:animEffect transition="in" filter="fade">
                                      <p:cBhvr>
                                        <p:cTn id="11" dur="1500"/>
                                        <p:tgtEl>
                                          <p:spTgt spid="25603">
                                            <p:txEl>
                                              <p:pRg st="0" end="0"/>
                                            </p:txEl>
                                          </p:spTgt>
                                        </p:tgtEl>
                                      </p:cBhvr>
                                    </p:animEffect>
                                    <p:anim calcmode="lin" valueType="num">
                                      <p:cBhvr>
                                        <p:cTn id="12" dur="1500" fill="hold"/>
                                        <p:tgtEl>
                                          <p:spTgt spid="25603">
                                            <p:txEl>
                                              <p:pRg st="0" end="0"/>
                                            </p:txEl>
                                          </p:spTgt>
                                        </p:tgtEl>
                                        <p:attrNameLst>
                                          <p:attrName>ppt_x</p:attrName>
                                        </p:attrNameLst>
                                      </p:cBhvr>
                                      <p:tavLst>
                                        <p:tav tm="0">
                                          <p:val>
                                            <p:strVal val="#ppt_x"/>
                                          </p:val>
                                        </p:tav>
                                        <p:tav tm="100000">
                                          <p:val>
                                            <p:strVal val="#ppt_x"/>
                                          </p:val>
                                        </p:tav>
                                      </p:tavLst>
                                    </p:anim>
                                    <p:anim calcmode="lin" valueType="num">
                                      <p:cBhvr>
                                        <p:cTn id="13" dur="1500" fill="hold"/>
                                        <p:tgtEl>
                                          <p:spTgt spid="25603">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2500"/>
                            </p:stCondLst>
                            <p:childTnLst>
                              <p:par>
                                <p:cTn id="15" presetID="42" presetClass="entr" presetSubtype="0" fill="hold" grpId="0" nodeType="afterEffect">
                                  <p:stCondLst>
                                    <p:cond delay="0"/>
                                  </p:stCondLst>
                                  <p:childTnLst>
                                    <p:set>
                                      <p:cBhvr>
                                        <p:cTn id="16" dur="1" fill="hold">
                                          <p:stCondLst>
                                            <p:cond delay="0"/>
                                          </p:stCondLst>
                                        </p:cTn>
                                        <p:tgtEl>
                                          <p:spTgt spid="25603">
                                            <p:txEl>
                                              <p:pRg st="2" end="2"/>
                                            </p:txEl>
                                          </p:spTgt>
                                        </p:tgtEl>
                                        <p:attrNameLst>
                                          <p:attrName>style.visibility</p:attrName>
                                        </p:attrNameLst>
                                      </p:cBhvr>
                                      <p:to>
                                        <p:strVal val="visible"/>
                                      </p:to>
                                    </p:set>
                                    <p:animEffect transition="in" filter="fade">
                                      <p:cBhvr>
                                        <p:cTn id="17" dur="1500"/>
                                        <p:tgtEl>
                                          <p:spTgt spid="25603">
                                            <p:txEl>
                                              <p:pRg st="2" end="2"/>
                                            </p:txEl>
                                          </p:spTgt>
                                        </p:tgtEl>
                                      </p:cBhvr>
                                    </p:animEffect>
                                    <p:anim calcmode="lin" valueType="num">
                                      <p:cBhvr>
                                        <p:cTn id="18" dur="1500" fill="hold"/>
                                        <p:tgtEl>
                                          <p:spTgt spid="25603">
                                            <p:txEl>
                                              <p:pRg st="2" end="2"/>
                                            </p:txEl>
                                          </p:spTgt>
                                        </p:tgtEl>
                                        <p:attrNameLst>
                                          <p:attrName>ppt_x</p:attrName>
                                        </p:attrNameLst>
                                      </p:cBhvr>
                                      <p:tavLst>
                                        <p:tav tm="0">
                                          <p:val>
                                            <p:strVal val="#ppt_x"/>
                                          </p:val>
                                        </p:tav>
                                        <p:tav tm="100000">
                                          <p:val>
                                            <p:strVal val="#ppt_x"/>
                                          </p:val>
                                        </p:tav>
                                      </p:tavLst>
                                    </p:anim>
                                    <p:anim calcmode="lin" valueType="num">
                                      <p:cBhvr>
                                        <p:cTn id="19" dur="1500" fill="hold"/>
                                        <p:tgtEl>
                                          <p:spTgt spid="2560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re 1">
            <a:extLst>
              <a:ext uri="{FF2B5EF4-FFF2-40B4-BE49-F238E27FC236}">
                <a16:creationId xmlns:a16="http://schemas.microsoft.com/office/drawing/2014/main" id="{FD6E59F1-A0CC-4817-B46B-292D4CFFE5BA}"/>
              </a:ext>
            </a:extLst>
          </p:cNvPr>
          <p:cNvSpPr>
            <a:spLocks noGrp="1"/>
          </p:cNvSpPr>
          <p:nvPr>
            <p:ph type="title"/>
          </p:nvPr>
        </p:nvSpPr>
        <p:spPr>
          <a:xfrm>
            <a:off x="0" y="0"/>
            <a:ext cx="9144000" cy="728663"/>
          </a:xfrm>
        </p:spPr>
        <p:txBody>
          <a:bodyPr/>
          <a:lstStyle/>
          <a:p>
            <a:r>
              <a:rPr lang="fr-FR" altLang="fr-FR" sz="5000" b="1" u="sng" dirty="0">
                <a:solidFill>
                  <a:srgbClr val="C00000"/>
                </a:solidFill>
              </a:rPr>
              <a:t>HAUT GRADE 7</a:t>
            </a:r>
            <a:r>
              <a:rPr lang="fr-FR" altLang="fr-FR" sz="5000" b="1" u="sng" baseline="30000" dirty="0">
                <a:solidFill>
                  <a:srgbClr val="C00000"/>
                </a:solidFill>
              </a:rPr>
              <a:t>e</a:t>
            </a:r>
            <a:r>
              <a:rPr lang="fr-FR" altLang="fr-FR" sz="5000" b="1" u="sng" dirty="0">
                <a:solidFill>
                  <a:srgbClr val="C00000"/>
                </a:solidFill>
              </a:rPr>
              <a:t> DAN</a:t>
            </a:r>
          </a:p>
        </p:txBody>
      </p:sp>
      <p:sp>
        <p:nvSpPr>
          <p:cNvPr id="27651" name="Espace réservé du texte 2">
            <a:extLst>
              <a:ext uri="{FF2B5EF4-FFF2-40B4-BE49-F238E27FC236}">
                <a16:creationId xmlns:a16="http://schemas.microsoft.com/office/drawing/2014/main" id="{6144663F-7F1D-4113-A164-E2BC2A55F5A2}"/>
              </a:ext>
            </a:extLst>
          </p:cNvPr>
          <p:cNvSpPr>
            <a:spLocks noGrp="1"/>
          </p:cNvSpPr>
          <p:nvPr>
            <p:ph type="body" idx="1"/>
          </p:nvPr>
        </p:nvSpPr>
        <p:spPr>
          <a:xfrm>
            <a:off x="0" y="889469"/>
            <a:ext cx="9144000" cy="2736303"/>
          </a:xfrm>
        </p:spPr>
        <p:txBody>
          <a:bodyPr/>
          <a:lstStyle/>
          <a:p>
            <a:r>
              <a:rPr lang="fr-FR" altLang="fr-FR" sz="2800" u="sng" dirty="0">
                <a:solidFill>
                  <a:srgbClr val="C00000"/>
                </a:solidFill>
              </a:rPr>
              <a:t>7</a:t>
            </a:r>
            <a:r>
              <a:rPr lang="fr-FR" altLang="fr-FR" sz="2800" u="sng" baseline="30000" dirty="0">
                <a:solidFill>
                  <a:srgbClr val="C00000"/>
                </a:solidFill>
              </a:rPr>
              <a:t>e</a:t>
            </a:r>
            <a:r>
              <a:rPr lang="fr-FR" altLang="fr-FR" sz="2800" u="sng" dirty="0">
                <a:solidFill>
                  <a:srgbClr val="C00000"/>
                </a:solidFill>
              </a:rPr>
              <a:t> dan par la première voie NOMINATION</a:t>
            </a:r>
            <a:r>
              <a:rPr lang="fr-FR" altLang="fr-FR" sz="2800" dirty="0">
                <a:solidFill>
                  <a:srgbClr val="C00000"/>
                </a:solidFill>
              </a:rPr>
              <a:t> : </a:t>
            </a:r>
          </a:p>
          <a:p>
            <a:pPr marL="342900" indent="-342900">
              <a:buFont typeface="Arial" panose="020B0604020202020204" pitchFamily="34" charset="0"/>
              <a:buChar char="•"/>
            </a:pPr>
            <a:r>
              <a:rPr lang="fr-FR" altLang="fr-FR" sz="2400" b="1" dirty="0">
                <a:solidFill>
                  <a:schemeClr val="tx1"/>
                </a:solidFill>
              </a:rPr>
              <a:t>10 ans minimum d’ancienneté </a:t>
            </a:r>
            <a:r>
              <a:rPr lang="fr-FR" altLang="fr-FR" sz="2400" dirty="0">
                <a:solidFill>
                  <a:schemeClr val="tx1"/>
                </a:solidFill>
              </a:rPr>
              <a:t>dans le grade de 6 dan</a:t>
            </a:r>
          </a:p>
          <a:p>
            <a:pPr marL="342900" indent="-342900">
              <a:buFont typeface="Arial" panose="020B0604020202020204" pitchFamily="34" charset="0"/>
              <a:buChar char="•"/>
            </a:pPr>
            <a:r>
              <a:rPr lang="fr-FR" altLang="fr-FR" sz="2400" dirty="0">
                <a:solidFill>
                  <a:schemeClr val="tx1"/>
                </a:solidFill>
              </a:rPr>
              <a:t>sur proposition à la CSDGE du comité des hauts grades</a:t>
            </a:r>
          </a:p>
          <a:p>
            <a:pPr marL="342900" indent="-342900">
              <a:buFont typeface="Arial" panose="020B0604020202020204" pitchFamily="34" charset="0"/>
              <a:buChar char="•"/>
            </a:pPr>
            <a:r>
              <a:rPr lang="fr-FR" altLang="fr-FR" sz="2400" dirty="0">
                <a:solidFill>
                  <a:schemeClr val="tx1"/>
                </a:solidFill>
              </a:rPr>
              <a:t>Contribution préalable et personnelle de 30 mn et 30 mn d’entretien</a:t>
            </a:r>
          </a:p>
          <a:p>
            <a:pPr marL="342900" indent="-342900">
              <a:buFont typeface="Arial" panose="020B0604020202020204" pitchFamily="34" charset="0"/>
              <a:buChar char="•"/>
            </a:pPr>
            <a:r>
              <a:rPr lang="fr-FR" altLang="fr-FR" sz="2400" b="1" dirty="0">
                <a:solidFill>
                  <a:schemeClr val="tx1"/>
                </a:solidFill>
              </a:rPr>
              <a:t>Présence d’un tuteur</a:t>
            </a:r>
          </a:p>
          <a:p>
            <a:pPr marL="342900" indent="-342900">
              <a:buFont typeface="Arial" panose="020B0604020202020204" pitchFamily="34" charset="0"/>
              <a:buChar char="•"/>
            </a:pPr>
            <a:r>
              <a:rPr lang="fr-FR" altLang="fr-FR" sz="2400" dirty="0">
                <a:solidFill>
                  <a:schemeClr val="tx1"/>
                </a:solidFill>
              </a:rPr>
              <a:t>Le candidat sera </a:t>
            </a:r>
            <a:r>
              <a:rPr lang="fr-FR" altLang="fr-FR" sz="2400" b="1" dirty="0">
                <a:solidFill>
                  <a:schemeClr val="tx1"/>
                </a:solidFill>
              </a:rPr>
              <a:t>reçu</a:t>
            </a:r>
            <a:r>
              <a:rPr lang="fr-FR" altLang="fr-FR" sz="2400" dirty="0">
                <a:solidFill>
                  <a:schemeClr val="tx1"/>
                </a:solidFill>
              </a:rPr>
              <a:t> ou </a:t>
            </a:r>
            <a:r>
              <a:rPr lang="fr-FR" altLang="fr-FR" sz="2400" b="1" dirty="0">
                <a:solidFill>
                  <a:schemeClr val="tx1"/>
                </a:solidFill>
              </a:rPr>
              <a:t>ajourné</a:t>
            </a:r>
            <a:r>
              <a:rPr lang="fr-FR" altLang="fr-FR" sz="2400" dirty="0">
                <a:solidFill>
                  <a:schemeClr val="tx1"/>
                </a:solidFill>
              </a:rPr>
              <a:t>.</a:t>
            </a:r>
          </a:p>
          <a:p>
            <a:endParaRPr lang="fr-FR" altLang="fr-FR" sz="2400" dirty="0">
              <a:solidFill>
                <a:schemeClr val="tx1"/>
              </a:solidFill>
            </a:endParaRPr>
          </a:p>
        </p:txBody>
      </p:sp>
      <p:pic>
        <p:nvPicPr>
          <p:cNvPr id="6" name="Image 2">
            <a:extLst>
              <a:ext uri="{FF2B5EF4-FFF2-40B4-BE49-F238E27FC236}">
                <a16:creationId xmlns:a16="http://schemas.microsoft.com/office/drawing/2014/main" id="{AC2E75A7-EB1A-4F1E-809D-2D769B3CD16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88350" y="115888"/>
            <a:ext cx="573088"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space réservé du texte 2">
            <a:extLst>
              <a:ext uri="{FF2B5EF4-FFF2-40B4-BE49-F238E27FC236}">
                <a16:creationId xmlns:a16="http://schemas.microsoft.com/office/drawing/2014/main" id="{A980FFA8-1B43-4B04-93DA-82C4146DF2C3}"/>
              </a:ext>
            </a:extLst>
          </p:cNvPr>
          <p:cNvSpPr txBox="1">
            <a:spLocks/>
          </p:cNvSpPr>
          <p:nvPr/>
        </p:nvSpPr>
        <p:spPr bwMode="auto">
          <a:xfrm>
            <a:off x="0" y="3816461"/>
            <a:ext cx="9144000" cy="2520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defTabSz="685800" rtl="0" eaLnBrk="0" fontAlgn="base" hangingPunct="0">
              <a:lnSpc>
                <a:spcPct val="90000"/>
              </a:lnSpc>
              <a:spcBef>
                <a:spcPts val="750"/>
              </a:spcBef>
              <a:spcAft>
                <a:spcPct val="0"/>
              </a:spcAft>
              <a:buFont typeface="Arial" panose="020B0604020202020204" pitchFamily="34" charset="0"/>
              <a:buNone/>
              <a:defRPr sz="1800" kern="1200">
                <a:solidFill>
                  <a:schemeClr val="tx1">
                    <a:tint val="75000"/>
                  </a:schemeClr>
                </a:solidFill>
                <a:latin typeface="+mn-lt"/>
                <a:ea typeface="ＭＳ Ｐゴシック" panose="020B0600070205080204" pitchFamily="34" charset="-128"/>
                <a:cs typeface="ＭＳ Ｐゴシック" pitchFamily="-89" charset="-128"/>
              </a:defRPr>
            </a:lvl1pPr>
            <a:lvl2pPr marL="342900" indent="0" algn="l" defTabSz="685800" rtl="0" eaLnBrk="0" fontAlgn="base" hangingPunct="0">
              <a:lnSpc>
                <a:spcPct val="90000"/>
              </a:lnSpc>
              <a:spcBef>
                <a:spcPts val="375"/>
              </a:spcBef>
              <a:spcAft>
                <a:spcPct val="0"/>
              </a:spcAft>
              <a:buFont typeface="Arial" panose="020B0604020202020204" pitchFamily="34" charset="0"/>
              <a:buNone/>
              <a:defRPr sz="1500" kern="1200">
                <a:solidFill>
                  <a:schemeClr val="tx1">
                    <a:tint val="75000"/>
                  </a:schemeClr>
                </a:solidFill>
                <a:latin typeface="+mn-lt"/>
                <a:ea typeface="ＭＳ Ｐゴシック" pitchFamily="-89" charset="-128"/>
                <a:cs typeface="+mn-cs"/>
              </a:defRPr>
            </a:lvl2pPr>
            <a:lvl3pPr marL="685800" indent="0" algn="l" defTabSz="685800" rtl="0" eaLnBrk="0" fontAlgn="base" hangingPunct="0">
              <a:lnSpc>
                <a:spcPct val="90000"/>
              </a:lnSpc>
              <a:spcBef>
                <a:spcPts val="375"/>
              </a:spcBef>
              <a:spcAft>
                <a:spcPct val="0"/>
              </a:spcAft>
              <a:buFont typeface="Arial" panose="020B0604020202020204" pitchFamily="34" charset="0"/>
              <a:buNone/>
              <a:defRPr sz="1350" kern="1200">
                <a:solidFill>
                  <a:schemeClr val="tx1">
                    <a:tint val="75000"/>
                  </a:schemeClr>
                </a:solidFill>
                <a:latin typeface="+mn-lt"/>
                <a:ea typeface="ＭＳ Ｐゴシック" pitchFamily="-89" charset="-128"/>
                <a:cs typeface="+mn-cs"/>
              </a:defRPr>
            </a:lvl3pPr>
            <a:lvl4pPr marL="1028700" indent="0" algn="l" defTabSz="685800" rtl="0" eaLnBrk="0" fontAlgn="base" hangingPunct="0">
              <a:lnSpc>
                <a:spcPct val="90000"/>
              </a:lnSpc>
              <a:spcBef>
                <a:spcPts val="375"/>
              </a:spcBef>
              <a:spcAft>
                <a:spcPct val="0"/>
              </a:spcAft>
              <a:buFont typeface="Arial" panose="020B0604020202020204" pitchFamily="34" charset="0"/>
              <a:buNone/>
              <a:defRPr sz="1200" kern="1200">
                <a:solidFill>
                  <a:schemeClr val="tx1">
                    <a:tint val="75000"/>
                  </a:schemeClr>
                </a:solidFill>
                <a:latin typeface="+mn-lt"/>
                <a:ea typeface="ＭＳ Ｐゴシック" pitchFamily="-89" charset="-128"/>
                <a:cs typeface="+mn-cs"/>
              </a:defRPr>
            </a:lvl4pPr>
            <a:lvl5pPr marL="1371600" indent="0" algn="l" defTabSz="685800" rtl="0" eaLnBrk="0" fontAlgn="base" hangingPunct="0">
              <a:lnSpc>
                <a:spcPct val="90000"/>
              </a:lnSpc>
              <a:spcBef>
                <a:spcPts val="375"/>
              </a:spcBef>
              <a:spcAft>
                <a:spcPct val="0"/>
              </a:spcAft>
              <a:buFont typeface="Arial" panose="020B0604020202020204" pitchFamily="34" charset="0"/>
              <a:buNone/>
              <a:defRPr sz="1200" kern="1200">
                <a:solidFill>
                  <a:schemeClr val="tx1">
                    <a:tint val="75000"/>
                  </a:schemeClr>
                </a:solidFill>
                <a:latin typeface="+mn-lt"/>
                <a:ea typeface="ＭＳ Ｐゴシック" pitchFamily="-89" charset="-128"/>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r>
              <a:rPr lang="fr-FR" altLang="fr-FR" sz="2400" u="sng" dirty="0">
                <a:solidFill>
                  <a:srgbClr val="C00000"/>
                </a:solidFill>
              </a:rPr>
              <a:t>7</a:t>
            </a:r>
            <a:r>
              <a:rPr lang="fr-FR" altLang="fr-FR" sz="2400" u="sng" baseline="30000" dirty="0">
                <a:solidFill>
                  <a:srgbClr val="C00000"/>
                </a:solidFill>
              </a:rPr>
              <a:t>e</a:t>
            </a:r>
            <a:r>
              <a:rPr lang="fr-FR" altLang="fr-FR" sz="2400" u="sng" dirty="0">
                <a:solidFill>
                  <a:srgbClr val="C00000"/>
                </a:solidFill>
              </a:rPr>
              <a:t> dan par la seconde voie</a:t>
            </a:r>
            <a:r>
              <a:rPr lang="fr-FR" altLang="fr-FR" sz="2400" dirty="0">
                <a:solidFill>
                  <a:srgbClr val="C00000"/>
                </a:solidFill>
              </a:rPr>
              <a:t> : </a:t>
            </a:r>
            <a:r>
              <a:rPr lang="fr-FR" altLang="fr-FR" sz="2400" u="sng" dirty="0">
                <a:solidFill>
                  <a:srgbClr val="C00000"/>
                </a:solidFill>
              </a:rPr>
              <a:t>l’EXAMEN</a:t>
            </a:r>
          </a:p>
          <a:p>
            <a:r>
              <a:rPr lang="fr-FR" altLang="fr-FR" sz="2400" dirty="0">
                <a:solidFill>
                  <a:schemeClr val="tx1"/>
                </a:solidFill>
              </a:rPr>
              <a:t>candidats ayant </a:t>
            </a:r>
            <a:r>
              <a:rPr lang="fr-FR" altLang="fr-FR" sz="2400" b="1" dirty="0">
                <a:solidFill>
                  <a:schemeClr val="tx1"/>
                </a:solidFill>
              </a:rPr>
              <a:t>25 ans de 6</a:t>
            </a:r>
            <a:r>
              <a:rPr lang="fr-FR" altLang="fr-FR" sz="2400" b="1" baseline="30000" dirty="0">
                <a:solidFill>
                  <a:schemeClr val="tx1"/>
                </a:solidFill>
              </a:rPr>
              <a:t>e</a:t>
            </a:r>
            <a:r>
              <a:rPr lang="fr-FR" altLang="fr-FR" sz="2400" b="1" dirty="0">
                <a:solidFill>
                  <a:schemeClr val="tx1"/>
                </a:solidFill>
              </a:rPr>
              <a:t> dan et toujours investis</a:t>
            </a:r>
          </a:p>
          <a:p>
            <a:r>
              <a:rPr lang="fr-FR" altLang="fr-FR" sz="2400" dirty="0">
                <a:solidFill>
                  <a:schemeClr val="tx1"/>
                </a:solidFill>
              </a:rPr>
              <a:t>Les postulants devront faire acte de candidature</a:t>
            </a:r>
          </a:p>
          <a:p>
            <a:r>
              <a:rPr lang="fr-FR" altLang="fr-FR" sz="2400" dirty="0">
                <a:solidFill>
                  <a:schemeClr val="tx1"/>
                </a:solidFill>
              </a:rPr>
              <a:t>La nomination soumise à une contribution sur le thème judo-jujitsu : 30 mn de présentation et 30 mn d’entretien</a:t>
            </a:r>
          </a:p>
          <a:p>
            <a:r>
              <a:rPr lang="fr-FR" altLang="fr-FR" sz="2400" dirty="0">
                <a:solidFill>
                  <a:schemeClr val="tx1"/>
                </a:solidFill>
              </a:rPr>
              <a:t>Le candidat sera admis  ou refusé</a:t>
            </a:r>
          </a:p>
          <a:p>
            <a:endParaRPr lang="fr-FR" altLang="fr-FR" sz="2400" dirty="0">
              <a:solidFill>
                <a:schemeClr val="tx1"/>
              </a:solidFill>
            </a:endParaRPr>
          </a:p>
        </p:txBody>
      </p:sp>
    </p:spTree>
  </p:cSld>
  <p:clrMapOvr>
    <a:overrideClrMapping bg1="lt1" tx1="dk1" bg2="lt2" tx2="dk2" accent1="accent1" accent2="accent2" accent3="accent3" accent4="accent4" accent5="accent5" accent6="accent6" hlink="hlink" folHlink="folHlink"/>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27651">
                                            <p:txEl>
                                              <p:pRg st="0" end="0"/>
                                            </p:txEl>
                                          </p:spTgt>
                                        </p:tgtEl>
                                        <p:attrNameLst>
                                          <p:attrName>style.visibility</p:attrName>
                                        </p:attrNameLst>
                                      </p:cBhvr>
                                      <p:to>
                                        <p:strVal val="visible"/>
                                      </p:to>
                                    </p:set>
                                    <p:anim calcmode="lin" valueType="num">
                                      <p:cBhvr additive="base">
                                        <p:cTn id="11" dur="1500" fill="hold"/>
                                        <p:tgtEl>
                                          <p:spTgt spid="27651">
                                            <p:txEl>
                                              <p:pRg st="0" end="0"/>
                                            </p:txEl>
                                          </p:spTgt>
                                        </p:tgtEl>
                                        <p:attrNameLst>
                                          <p:attrName>ppt_x</p:attrName>
                                        </p:attrNameLst>
                                      </p:cBhvr>
                                      <p:tavLst>
                                        <p:tav tm="0">
                                          <p:val>
                                            <p:strVal val="#ppt_x"/>
                                          </p:val>
                                        </p:tav>
                                        <p:tav tm="100000">
                                          <p:val>
                                            <p:strVal val="#ppt_x"/>
                                          </p:val>
                                        </p:tav>
                                      </p:tavLst>
                                    </p:anim>
                                    <p:anim calcmode="lin" valueType="num">
                                      <p:cBhvr additive="base">
                                        <p:cTn id="12" dur="1500" fill="hold"/>
                                        <p:tgtEl>
                                          <p:spTgt spid="27651">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2500"/>
                            </p:stCondLst>
                            <p:childTnLst>
                              <p:par>
                                <p:cTn id="14" presetID="2" presetClass="entr" presetSubtype="4" fill="hold" grpId="0" nodeType="afterEffect">
                                  <p:stCondLst>
                                    <p:cond delay="0"/>
                                  </p:stCondLst>
                                  <p:childTnLst>
                                    <p:set>
                                      <p:cBhvr>
                                        <p:cTn id="15" dur="1" fill="hold">
                                          <p:stCondLst>
                                            <p:cond delay="0"/>
                                          </p:stCondLst>
                                        </p:cTn>
                                        <p:tgtEl>
                                          <p:spTgt spid="27651">
                                            <p:txEl>
                                              <p:pRg st="1" end="1"/>
                                            </p:txEl>
                                          </p:spTgt>
                                        </p:tgtEl>
                                        <p:attrNameLst>
                                          <p:attrName>style.visibility</p:attrName>
                                        </p:attrNameLst>
                                      </p:cBhvr>
                                      <p:to>
                                        <p:strVal val="visible"/>
                                      </p:to>
                                    </p:set>
                                    <p:anim calcmode="lin" valueType="num">
                                      <p:cBhvr additive="base">
                                        <p:cTn id="16" dur="1500" fill="hold"/>
                                        <p:tgtEl>
                                          <p:spTgt spid="27651">
                                            <p:txEl>
                                              <p:pRg st="1" end="1"/>
                                            </p:txEl>
                                          </p:spTgt>
                                        </p:tgtEl>
                                        <p:attrNameLst>
                                          <p:attrName>ppt_x</p:attrName>
                                        </p:attrNameLst>
                                      </p:cBhvr>
                                      <p:tavLst>
                                        <p:tav tm="0">
                                          <p:val>
                                            <p:strVal val="#ppt_x"/>
                                          </p:val>
                                        </p:tav>
                                        <p:tav tm="100000">
                                          <p:val>
                                            <p:strVal val="#ppt_x"/>
                                          </p:val>
                                        </p:tav>
                                      </p:tavLst>
                                    </p:anim>
                                    <p:anim calcmode="lin" valueType="num">
                                      <p:cBhvr additive="base">
                                        <p:cTn id="17" dur="1500" fill="hold"/>
                                        <p:tgtEl>
                                          <p:spTgt spid="27651">
                                            <p:txEl>
                                              <p:pRg st="1" end="1"/>
                                            </p:txEl>
                                          </p:spTgt>
                                        </p:tgtEl>
                                        <p:attrNameLst>
                                          <p:attrName>ppt_y</p:attrName>
                                        </p:attrNameLst>
                                      </p:cBhvr>
                                      <p:tavLst>
                                        <p:tav tm="0">
                                          <p:val>
                                            <p:strVal val="1+#ppt_h/2"/>
                                          </p:val>
                                        </p:tav>
                                        <p:tav tm="100000">
                                          <p:val>
                                            <p:strVal val="#ppt_y"/>
                                          </p:val>
                                        </p:tav>
                                      </p:tavLst>
                                    </p:anim>
                                  </p:childTnLst>
                                </p:cTn>
                              </p:par>
                            </p:childTnLst>
                          </p:cTn>
                        </p:par>
                        <p:par>
                          <p:cTn id="18" fill="hold">
                            <p:stCondLst>
                              <p:cond delay="4000"/>
                            </p:stCondLst>
                            <p:childTnLst>
                              <p:par>
                                <p:cTn id="19" presetID="2" presetClass="entr" presetSubtype="4" fill="hold" grpId="0" nodeType="afterEffect">
                                  <p:stCondLst>
                                    <p:cond delay="0"/>
                                  </p:stCondLst>
                                  <p:childTnLst>
                                    <p:set>
                                      <p:cBhvr>
                                        <p:cTn id="20" dur="1" fill="hold">
                                          <p:stCondLst>
                                            <p:cond delay="0"/>
                                          </p:stCondLst>
                                        </p:cTn>
                                        <p:tgtEl>
                                          <p:spTgt spid="27651">
                                            <p:txEl>
                                              <p:pRg st="2" end="2"/>
                                            </p:txEl>
                                          </p:spTgt>
                                        </p:tgtEl>
                                        <p:attrNameLst>
                                          <p:attrName>style.visibility</p:attrName>
                                        </p:attrNameLst>
                                      </p:cBhvr>
                                      <p:to>
                                        <p:strVal val="visible"/>
                                      </p:to>
                                    </p:set>
                                    <p:anim calcmode="lin" valueType="num">
                                      <p:cBhvr additive="base">
                                        <p:cTn id="21" dur="1500" fill="hold"/>
                                        <p:tgtEl>
                                          <p:spTgt spid="27651">
                                            <p:txEl>
                                              <p:pRg st="2" end="2"/>
                                            </p:txEl>
                                          </p:spTgt>
                                        </p:tgtEl>
                                        <p:attrNameLst>
                                          <p:attrName>ppt_x</p:attrName>
                                        </p:attrNameLst>
                                      </p:cBhvr>
                                      <p:tavLst>
                                        <p:tav tm="0">
                                          <p:val>
                                            <p:strVal val="#ppt_x"/>
                                          </p:val>
                                        </p:tav>
                                        <p:tav tm="100000">
                                          <p:val>
                                            <p:strVal val="#ppt_x"/>
                                          </p:val>
                                        </p:tav>
                                      </p:tavLst>
                                    </p:anim>
                                    <p:anim calcmode="lin" valueType="num">
                                      <p:cBhvr additive="base">
                                        <p:cTn id="22" dur="1500" fill="hold"/>
                                        <p:tgtEl>
                                          <p:spTgt spid="27651">
                                            <p:txEl>
                                              <p:pRg st="2" end="2"/>
                                            </p:txEl>
                                          </p:spTgt>
                                        </p:tgtEl>
                                        <p:attrNameLst>
                                          <p:attrName>ppt_y</p:attrName>
                                        </p:attrNameLst>
                                      </p:cBhvr>
                                      <p:tavLst>
                                        <p:tav tm="0">
                                          <p:val>
                                            <p:strVal val="1+#ppt_h/2"/>
                                          </p:val>
                                        </p:tav>
                                        <p:tav tm="100000">
                                          <p:val>
                                            <p:strVal val="#ppt_y"/>
                                          </p:val>
                                        </p:tav>
                                      </p:tavLst>
                                    </p:anim>
                                  </p:childTnLst>
                                </p:cTn>
                              </p:par>
                            </p:childTnLst>
                          </p:cTn>
                        </p:par>
                        <p:par>
                          <p:cTn id="23" fill="hold">
                            <p:stCondLst>
                              <p:cond delay="5500"/>
                            </p:stCondLst>
                            <p:childTnLst>
                              <p:par>
                                <p:cTn id="24" presetID="2" presetClass="entr" presetSubtype="4" fill="hold" grpId="0" nodeType="afterEffect">
                                  <p:stCondLst>
                                    <p:cond delay="0"/>
                                  </p:stCondLst>
                                  <p:childTnLst>
                                    <p:set>
                                      <p:cBhvr>
                                        <p:cTn id="25" dur="1" fill="hold">
                                          <p:stCondLst>
                                            <p:cond delay="0"/>
                                          </p:stCondLst>
                                        </p:cTn>
                                        <p:tgtEl>
                                          <p:spTgt spid="27651">
                                            <p:txEl>
                                              <p:pRg st="3" end="3"/>
                                            </p:txEl>
                                          </p:spTgt>
                                        </p:tgtEl>
                                        <p:attrNameLst>
                                          <p:attrName>style.visibility</p:attrName>
                                        </p:attrNameLst>
                                      </p:cBhvr>
                                      <p:to>
                                        <p:strVal val="visible"/>
                                      </p:to>
                                    </p:set>
                                    <p:anim calcmode="lin" valueType="num">
                                      <p:cBhvr additive="base">
                                        <p:cTn id="26" dur="1500" fill="hold"/>
                                        <p:tgtEl>
                                          <p:spTgt spid="27651">
                                            <p:txEl>
                                              <p:pRg st="3" end="3"/>
                                            </p:txEl>
                                          </p:spTgt>
                                        </p:tgtEl>
                                        <p:attrNameLst>
                                          <p:attrName>ppt_x</p:attrName>
                                        </p:attrNameLst>
                                      </p:cBhvr>
                                      <p:tavLst>
                                        <p:tav tm="0">
                                          <p:val>
                                            <p:strVal val="#ppt_x"/>
                                          </p:val>
                                        </p:tav>
                                        <p:tav tm="100000">
                                          <p:val>
                                            <p:strVal val="#ppt_x"/>
                                          </p:val>
                                        </p:tav>
                                      </p:tavLst>
                                    </p:anim>
                                    <p:anim calcmode="lin" valueType="num">
                                      <p:cBhvr additive="base">
                                        <p:cTn id="27" dur="1500" fill="hold"/>
                                        <p:tgtEl>
                                          <p:spTgt spid="27651">
                                            <p:txEl>
                                              <p:pRg st="3" end="3"/>
                                            </p:txEl>
                                          </p:spTgt>
                                        </p:tgtEl>
                                        <p:attrNameLst>
                                          <p:attrName>ppt_y</p:attrName>
                                        </p:attrNameLst>
                                      </p:cBhvr>
                                      <p:tavLst>
                                        <p:tav tm="0">
                                          <p:val>
                                            <p:strVal val="1+#ppt_h/2"/>
                                          </p:val>
                                        </p:tav>
                                        <p:tav tm="100000">
                                          <p:val>
                                            <p:strVal val="#ppt_y"/>
                                          </p:val>
                                        </p:tav>
                                      </p:tavLst>
                                    </p:anim>
                                  </p:childTnLst>
                                </p:cTn>
                              </p:par>
                            </p:childTnLst>
                          </p:cTn>
                        </p:par>
                        <p:par>
                          <p:cTn id="28" fill="hold">
                            <p:stCondLst>
                              <p:cond delay="7000"/>
                            </p:stCondLst>
                            <p:childTnLst>
                              <p:par>
                                <p:cTn id="29" presetID="2" presetClass="entr" presetSubtype="4" fill="hold" grpId="0" nodeType="afterEffect">
                                  <p:stCondLst>
                                    <p:cond delay="0"/>
                                  </p:stCondLst>
                                  <p:childTnLst>
                                    <p:set>
                                      <p:cBhvr>
                                        <p:cTn id="30" dur="1" fill="hold">
                                          <p:stCondLst>
                                            <p:cond delay="0"/>
                                          </p:stCondLst>
                                        </p:cTn>
                                        <p:tgtEl>
                                          <p:spTgt spid="27651">
                                            <p:txEl>
                                              <p:pRg st="4" end="4"/>
                                            </p:txEl>
                                          </p:spTgt>
                                        </p:tgtEl>
                                        <p:attrNameLst>
                                          <p:attrName>style.visibility</p:attrName>
                                        </p:attrNameLst>
                                      </p:cBhvr>
                                      <p:to>
                                        <p:strVal val="visible"/>
                                      </p:to>
                                    </p:set>
                                    <p:anim calcmode="lin" valueType="num">
                                      <p:cBhvr additive="base">
                                        <p:cTn id="31" dur="1500" fill="hold"/>
                                        <p:tgtEl>
                                          <p:spTgt spid="27651">
                                            <p:txEl>
                                              <p:pRg st="4" end="4"/>
                                            </p:txEl>
                                          </p:spTgt>
                                        </p:tgtEl>
                                        <p:attrNameLst>
                                          <p:attrName>ppt_x</p:attrName>
                                        </p:attrNameLst>
                                      </p:cBhvr>
                                      <p:tavLst>
                                        <p:tav tm="0">
                                          <p:val>
                                            <p:strVal val="#ppt_x"/>
                                          </p:val>
                                        </p:tav>
                                        <p:tav tm="100000">
                                          <p:val>
                                            <p:strVal val="#ppt_x"/>
                                          </p:val>
                                        </p:tav>
                                      </p:tavLst>
                                    </p:anim>
                                    <p:anim calcmode="lin" valueType="num">
                                      <p:cBhvr additive="base">
                                        <p:cTn id="32" dur="1500" fill="hold"/>
                                        <p:tgtEl>
                                          <p:spTgt spid="27651">
                                            <p:txEl>
                                              <p:pRg st="4" end="4"/>
                                            </p:txEl>
                                          </p:spTgt>
                                        </p:tgtEl>
                                        <p:attrNameLst>
                                          <p:attrName>ppt_y</p:attrName>
                                        </p:attrNameLst>
                                      </p:cBhvr>
                                      <p:tavLst>
                                        <p:tav tm="0">
                                          <p:val>
                                            <p:strVal val="1+#ppt_h/2"/>
                                          </p:val>
                                        </p:tav>
                                        <p:tav tm="100000">
                                          <p:val>
                                            <p:strVal val="#ppt_y"/>
                                          </p:val>
                                        </p:tav>
                                      </p:tavLst>
                                    </p:anim>
                                  </p:childTnLst>
                                </p:cTn>
                              </p:par>
                            </p:childTnLst>
                          </p:cTn>
                        </p:par>
                        <p:par>
                          <p:cTn id="33" fill="hold">
                            <p:stCondLst>
                              <p:cond delay="8500"/>
                            </p:stCondLst>
                            <p:childTnLst>
                              <p:par>
                                <p:cTn id="34" presetID="2" presetClass="entr" presetSubtype="4" fill="hold" grpId="0" nodeType="afterEffect">
                                  <p:stCondLst>
                                    <p:cond delay="0"/>
                                  </p:stCondLst>
                                  <p:childTnLst>
                                    <p:set>
                                      <p:cBhvr>
                                        <p:cTn id="35" dur="1" fill="hold">
                                          <p:stCondLst>
                                            <p:cond delay="0"/>
                                          </p:stCondLst>
                                        </p:cTn>
                                        <p:tgtEl>
                                          <p:spTgt spid="27651">
                                            <p:txEl>
                                              <p:pRg st="5" end="5"/>
                                            </p:txEl>
                                          </p:spTgt>
                                        </p:tgtEl>
                                        <p:attrNameLst>
                                          <p:attrName>style.visibility</p:attrName>
                                        </p:attrNameLst>
                                      </p:cBhvr>
                                      <p:to>
                                        <p:strVal val="visible"/>
                                      </p:to>
                                    </p:set>
                                    <p:anim calcmode="lin" valueType="num">
                                      <p:cBhvr additive="base">
                                        <p:cTn id="36" dur="1500" fill="hold"/>
                                        <p:tgtEl>
                                          <p:spTgt spid="27651">
                                            <p:txEl>
                                              <p:pRg st="5" end="5"/>
                                            </p:txEl>
                                          </p:spTgt>
                                        </p:tgtEl>
                                        <p:attrNameLst>
                                          <p:attrName>ppt_x</p:attrName>
                                        </p:attrNameLst>
                                      </p:cBhvr>
                                      <p:tavLst>
                                        <p:tav tm="0">
                                          <p:val>
                                            <p:strVal val="#ppt_x"/>
                                          </p:val>
                                        </p:tav>
                                        <p:tav tm="100000">
                                          <p:val>
                                            <p:strVal val="#ppt_x"/>
                                          </p:val>
                                        </p:tav>
                                      </p:tavLst>
                                    </p:anim>
                                    <p:anim calcmode="lin" valueType="num">
                                      <p:cBhvr additive="base">
                                        <p:cTn id="37" dur="1500" fill="hold"/>
                                        <p:tgtEl>
                                          <p:spTgt spid="27651">
                                            <p:txEl>
                                              <p:pRg st="5" end="5"/>
                                            </p:txEl>
                                          </p:spTgt>
                                        </p:tgtEl>
                                        <p:attrNameLst>
                                          <p:attrName>ppt_y</p:attrName>
                                        </p:attrNameLst>
                                      </p:cBhvr>
                                      <p:tavLst>
                                        <p:tav tm="0">
                                          <p:val>
                                            <p:strVal val="1+#ppt_h/2"/>
                                          </p:val>
                                        </p:tav>
                                        <p:tav tm="100000">
                                          <p:val>
                                            <p:strVal val="#ppt_y"/>
                                          </p:val>
                                        </p:tav>
                                      </p:tavLst>
                                    </p:anim>
                                  </p:childTnLst>
                                </p:cTn>
                              </p:par>
                            </p:childTnLst>
                          </p:cTn>
                        </p:par>
                        <p:par>
                          <p:cTn id="38" fill="hold">
                            <p:stCondLst>
                              <p:cond delay="10000"/>
                            </p:stCondLst>
                            <p:childTnLst>
                              <p:par>
                                <p:cTn id="39" presetID="2" presetClass="entr" presetSubtype="4" fill="hold" grpId="0" nodeType="afterEffect">
                                  <p:stCondLst>
                                    <p:cond delay="0"/>
                                  </p:stCondLst>
                                  <p:childTnLst>
                                    <p:set>
                                      <p:cBhvr>
                                        <p:cTn id="40" dur="1" fill="hold">
                                          <p:stCondLst>
                                            <p:cond delay="0"/>
                                          </p:stCondLst>
                                        </p:cTn>
                                        <p:tgtEl>
                                          <p:spTgt spid="5">
                                            <p:txEl>
                                              <p:pRg st="0" end="0"/>
                                            </p:txEl>
                                          </p:spTgt>
                                        </p:tgtEl>
                                        <p:attrNameLst>
                                          <p:attrName>style.visibility</p:attrName>
                                        </p:attrNameLst>
                                      </p:cBhvr>
                                      <p:to>
                                        <p:strVal val="visible"/>
                                      </p:to>
                                    </p:set>
                                    <p:anim calcmode="lin" valueType="num">
                                      <p:cBhvr additive="base">
                                        <p:cTn id="41" dur="1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42" dur="1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5">
                                            <p:txEl>
                                              <p:pRg st="1" end="1"/>
                                            </p:txEl>
                                          </p:spTgt>
                                        </p:tgtEl>
                                        <p:attrNameLst>
                                          <p:attrName>style.visibility</p:attrName>
                                        </p:attrNameLst>
                                      </p:cBhvr>
                                      <p:to>
                                        <p:strVal val="visible"/>
                                      </p:to>
                                    </p:set>
                                    <p:anim calcmode="lin" valueType="num">
                                      <p:cBhvr additive="base">
                                        <p:cTn id="47" dur="1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48" dur="1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5">
                                            <p:txEl>
                                              <p:pRg st="2" end="2"/>
                                            </p:txEl>
                                          </p:spTgt>
                                        </p:tgtEl>
                                        <p:attrNameLst>
                                          <p:attrName>style.visibility</p:attrName>
                                        </p:attrNameLst>
                                      </p:cBhvr>
                                      <p:to>
                                        <p:strVal val="visible"/>
                                      </p:to>
                                    </p:set>
                                    <p:anim calcmode="lin" valueType="num">
                                      <p:cBhvr additive="base">
                                        <p:cTn id="53" dur="1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54" dur="1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5">
                                            <p:txEl>
                                              <p:pRg st="3" end="3"/>
                                            </p:txEl>
                                          </p:spTgt>
                                        </p:tgtEl>
                                        <p:attrNameLst>
                                          <p:attrName>style.visibility</p:attrName>
                                        </p:attrNameLst>
                                      </p:cBhvr>
                                      <p:to>
                                        <p:strVal val="visible"/>
                                      </p:to>
                                    </p:set>
                                    <p:anim calcmode="lin" valueType="num">
                                      <p:cBhvr additive="base">
                                        <p:cTn id="59" dur="1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60" dur="1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5">
                                            <p:txEl>
                                              <p:pRg st="4" end="4"/>
                                            </p:txEl>
                                          </p:spTgt>
                                        </p:tgtEl>
                                        <p:attrNameLst>
                                          <p:attrName>style.visibility</p:attrName>
                                        </p:attrNameLst>
                                      </p:cBhvr>
                                      <p:to>
                                        <p:strVal val="visible"/>
                                      </p:to>
                                    </p:set>
                                    <p:anim calcmode="lin" valueType="num">
                                      <p:cBhvr additive="base">
                                        <p:cTn id="65" dur="1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66" dur="1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3FE4C3D7-2DCE-4A91-A6BC-310DAA482EA2}"/>
              </a:ext>
            </a:extLst>
          </p:cNvPr>
          <p:cNvSpPr txBox="1">
            <a:spLocks/>
          </p:cNvSpPr>
          <p:nvPr/>
        </p:nvSpPr>
        <p:spPr>
          <a:xfrm>
            <a:off x="0" y="2276872"/>
            <a:ext cx="9036496" cy="2880320"/>
          </a:xfrm>
          <a:prstGeom prst="rect">
            <a:avLst/>
          </a:prstGeom>
          <a:ln w="28575">
            <a:noFill/>
            <a:prstDash val="dash"/>
          </a:ln>
        </p:spPr>
        <p:txBody>
          <a:bodyPr anchor="b"/>
          <a:lstStyle>
            <a:defPPr>
              <a:defRPr lang="fr-FR"/>
            </a:defPPr>
            <a:lvl1pPr marL="0" marR="36576" indent="0" algn="ctr" eaLnBrk="1" fontAlgn="auto" hangingPunct="1">
              <a:spcBef>
                <a:spcPts val="0"/>
              </a:spcBef>
              <a:spcAft>
                <a:spcPts val="0"/>
              </a:spcAft>
              <a:buClr>
                <a:schemeClr val="accent1"/>
              </a:buClr>
              <a:buSzPct val="80000"/>
              <a:defRPr sz="5000" b="1" i="1">
                <a:ln>
                  <a:solidFill>
                    <a:schemeClr val="bg2"/>
                  </a:solidFill>
                </a:ln>
                <a:solidFill>
                  <a:srgbClr val="C00000"/>
                </a:solidFill>
                <a:effectLst>
                  <a:innerShdw blurRad="63500" dist="50800" dir="13500000">
                    <a:prstClr val="black">
                      <a:alpha val="50000"/>
                    </a:prstClr>
                  </a:innerShdw>
                </a:effectLst>
                <a:latin typeface="Arial Narrow" panose="020B0606020202030204" pitchFamily="34" charset="0"/>
                <a:cs typeface="+mn-cs"/>
              </a:defRPr>
            </a:lvl1pPr>
            <a:lvl2pPr marL="484188" indent="-484188">
              <a:defRPr sz="4200">
                <a:solidFill>
                  <a:srgbClr val="FF5C9C"/>
                </a:solidFill>
                <a:latin typeface="Century Gothic" pitchFamily="34" charset="0"/>
              </a:defRPr>
            </a:lvl2pPr>
            <a:lvl3pPr marL="484188" indent="-484188">
              <a:defRPr sz="4200">
                <a:solidFill>
                  <a:srgbClr val="FF5C9C"/>
                </a:solidFill>
                <a:latin typeface="Century Gothic" pitchFamily="34" charset="0"/>
              </a:defRPr>
            </a:lvl3pPr>
            <a:lvl4pPr marL="484188" indent="-484188">
              <a:defRPr sz="4200">
                <a:solidFill>
                  <a:srgbClr val="FF5C9C"/>
                </a:solidFill>
                <a:latin typeface="Century Gothic" pitchFamily="34" charset="0"/>
              </a:defRPr>
            </a:lvl4pPr>
            <a:lvl5pPr marL="484188" indent="-484188">
              <a:defRPr sz="4200">
                <a:solidFill>
                  <a:srgbClr val="FF5C9C"/>
                </a:solidFill>
                <a:latin typeface="Century Gothic" pitchFamily="34" charset="0"/>
              </a:defRPr>
            </a:lvl5pPr>
            <a:lvl6pPr marL="941388" indent="-484188" fontAlgn="base">
              <a:spcBef>
                <a:spcPct val="0"/>
              </a:spcBef>
              <a:spcAft>
                <a:spcPct val="0"/>
              </a:spcAft>
              <a:defRPr sz="4200">
                <a:solidFill>
                  <a:srgbClr val="FF5C9C"/>
                </a:solidFill>
                <a:latin typeface="Century Gothic" pitchFamily="34" charset="0"/>
              </a:defRPr>
            </a:lvl6pPr>
            <a:lvl7pPr marL="1398588" indent="-484188" fontAlgn="base">
              <a:spcBef>
                <a:spcPct val="0"/>
              </a:spcBef>
              <a:spcAft>
                <a:spcPct val="0"/>
              </a:spcAft>
              <a:defRPr sz="4200">
                <a:solidFill>
                  <a:srgbClr val="FF5C9C"/>
                </a:solidFill>
                <a:latin typeface="Century Gothic" pitchFamily="34" charset="0"/>
              </a:defRPr>
            </a:lvl7pPr>
            <a:lvl8pPr marL="1855788" indent="-484188" fontAlgn="base">
              <a:spcBef>
                <a:spcPct val="0"/>
              </a:spcBef>
              <a:spcAft>
                <a:spcPct val="0"/>
              </a:spcAft>
              <a:defRPr sz="4200">
                <a:solidFill>
                  <a:srgbClr val="FF5C9C"/>
                </a:solidFill>
                <a:latin typeface="Century Gothic" pitchFamily="34" charset="0"/>
              </a:defRPr>
            </a:lvl8pPr>
            <a:lvl9pPr marL="2312988" indent="-484188" fontAlgn="base">
              <a:spcBef>
                <a:spcPct val="0"/>
              </a:spcBef>
              <a:spcAft>
                <a:spcPct val="0"/>
              </a:spcAft>
              <a:defRPr sz="4200">
                <a:solidFill>
                  <a:srgbClr val="FF5C9C"/>
                </a:solidFill>
                <a:latin typeface="Century Gothic" pitchFamily="34" charset="0"/>
              </a:defRPr>
            </a:lvl9pPr>
          </a:lstStyle>
          <a:p>
            <a:pPr>
              <a:defRPr/>
            </a:pPr>
            <a:r>
              <a:rPr lang="fr-FR" sz="6000" dirty="0"/>
              <a:t>ORGANISATION DU CORPS DE JUGES SUR LE TERRITOIRE</a:t>
            </a:r>
          </a:p>
        </p:txBody>
      </p:sp>
      <p:pic>
        <p:nvPicPr>
          <p:cNvPr id="31747" name="Image 8">
            <a:extLst>
              <a:ext uri="{FF2B5EF4-FFF2-40B4-BE49-F238E27FC236}">
                <a16:creationId xmlns:a16="http://schemas.microsoft.com/office/drawing/2014/main" id="{B8FF46FD-48D6-4015-AA9C-DDA1953BA7A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56550" y="5802313"/>
            <a:ext cx="792163" cy="105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Image 9">
            <a:extLst>
              <a:ext uri="{FF2B5EF4-FFF2-40B4-BE49-F238E27FC236}">
                <a16:creationId xmlns:a16="http://schemas.microsoft.com/office/drawing/2014/main" id="{D9952A34-0793-4E16-B669-203812067F9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425" y="5802313"/>
            <a:ext cx="792163" cy="105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a:extLst>
              <a:ext uri="{FF2B5EF4-FFF2-40B4-BE49-F238E27FC236}">
                <a16:creationId xmlns:a16="http://schemas.microsoft.com/office/drawing/2014/main" id="{D9396DE9-BEF2-4A4F-B8D5-F192CBC7F88B}"/>
              </a:ext>
            </a:extLst>
          </p:cNvPr>
          <p:cNvSpPr txBox="1"/>
          <p:nvPr/>
        </p:nvSpPr>
        <p:spPr>
          <a:xfrm>
            <a:off x="1619250" y="6021388"/>
            <a:ext cx="6026150" cy="369887"/>
          </a:xfrm>
          <a:prstGeom prst="rect">
            <a:avLst/>
          </a:prstGeom>
          <a:solidFill>
            <a:schemeClr val="bg1"/>
          </a:solidFill>
        </p:spPr>
        <p:txBody>
          <a:bodyPr>
            <a:spAutoFit/>
          </a:bodyPr>
          <a:lstStyle>
            <a:lvl1pPr>
              <a:defRPr sz="2400">
                <a:solidFill>
                  <a:schemeClr val="tx1"/>
                </a:solidFill>
                <a:latin typeface="Trebuchet MS" panose="020B0603020202020204" pitchFamily="34" charset="0"/>
                <a:cs typeface="Arial" panose="020B0604020202020204" pitchFamily="34" charset="0"/>
              </a:defRPr>
            </a:lvl1pPr>
            <a:lvl2pPr marL="37931725" indent="-37474525">
              <a:defRPr sz="2400">
                <a:solidFill>
                  <a:schemeClr val="tx1"/>
                </a:solidFill>
                <a:latin typeface="Trebuchet MS" panose="020B0603020202020204" pitchFamily="34" charset="0"/>
                <a:cs typeface="Arial" panose="020B0604020202020204" pitchFamily="34" charset="0"/>
              </a:defRPr>
            </a:lvl2pPr>
            <a:lvl3pPr>
              <a:defRPr sz="2400">
                <a:solidFill>
                  <a:schemeClr val="tx1"/>
                </a:solidFill>
                <a:latin typeface="Trebuchet MS" panose="020B0603020202020204" pitchFamily="34" charset="0"/>
                <a:cs typeface="Arial" panose="020B0604020202020204" pitchFamily="34" charset="0"/>
              </a:defRPr>
            </a:lvl3pPr>
            <a:lvl4pPr>
              <a:defRPr sz="2400">
                <a:solidFill>
                  <a:schemeClr val="tx1"/>
                </a:solidFill>
                <a:latin typeface="Trebuchet MS" panose="020B0603020202020204" pitchFamily="34" charset="0"/>
                <a:cs typeface="Arial" panose="020B0604020202020204" pitchFamily="34" charset="0"/>
              </a:defRPr>
            </a:lvl4pPr>
            <a:lvl5pPr>
              <a:defRPr sz="2400">
                <a:solidFill>
                  <a:schemeClr val="tx1"/>
                </a:solidFill>
                <a:latin typeface="Trebuchet MS" panose="020B0603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Trebuchet MS" panose="020B0603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Trebuchet MS" panose="020B0603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Trebuchet MS" panose="020B0603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Trebuchet MS" panose="020B0603020202020204" pitchFamily="34" charset="0"/>
                <a:cs typeface="Arial" panose="020B0604020202020204" pitchFamily="34" charset="0"/>
              </a:defRPr>
            </a:lvl9pPr>
          </a:lstStyle>
          <a:p>
            <a:pPr>
              <a:defRPr/>
            </a:pPr>
            <a:r>
              <a:rPr lang="fr-FR" altLang="fr-FR" sz="1800" b="1" u="sng">
                <a:effectLst>
                  <a:outerShdw blurRad="38100" dist="38100" dir="2700000" algn="tl">
                    <a:srgbClr val="C0C0C0"/>
                  </a:outerShdw>
                </a:effectLst>
              </a:rPr>
              <a:t>Document de référence</a:t>
            </a:r>
            <a:r>
              <a:rPr lang="fr-FR" altLang="fr-FR" sz="1800" b="1">
                <a:effectLst>
                  <a:outerShdw blurRad="38100" dist="38100" dir="2700000" algn="tl">
                    <a:srgbClr val="C0C0C0"/>
                  </a:outerShdw>
                </a:effectLst>
              </a:rPr>
              <a:t> : Mémento du corps de juges</a:t>
            </a:r>
          </a:p>
        </p:txBody>
      </p:sp>
      <p:pic>
        <p:nvPicPr>
          <p:cNvPr id="8" name="Image 2">
            <a:extLst>
              <a:ext uri="{FF2B5EF4-FFF2-40B4-BE49-F238E27FC236}">
                <a16:creationId xmlns:a16="http://schemas.microsoft.com/office/drawing/2014/main" id="{F6A57C81-D5C2-4C4E-8BB2-EAC6123C918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27988" y="115888"/>
            <a:ext cx="933450"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1000"/>
                                  </p:stCondLst>
                                  <p:childTnLst>
                                    <p:set>
                                      <p:cBhvr>
                                        <p:cTn id="6" dur="1" fill="hold">
                                          <p:stCondLst>
                                            <p:cond delay="0"/>
                                          </p:stCondLst>
                                        </p:cTn>
                                        <p:tgtEl>
                                          <p:spTgt spid="7"/>
                                        </p:tgtEl>
                                        <p:attrNameLst>
                                          <p:attrName>style.visibility</p:attrName>
                                        </p:attrNameLst>
                                      </p:cBhvr>
                                      <p:to>
                                        <p:strVal val="visible"/>
                                      </p:to>
                                    </p:set>
                                    <p:anim calcmode="lin" valueType="num">
                                      <p:cBhvr>
                                        <p:cTn id="7" dur="1500" fill="hold"/>
                                        <p:tgtEl>
                                          <p:spTgt spid="7"/>
                                        </p:tgtEl>
                                        <p:attrNameLst>
                                          <p:attrName>ppt_w</p:attrName>
                                        </p:attrNameLst>
                                      </p:cBhvr>
                                      <p:tavLst>
                                        <p:tav tm="0">
                                          <p:val>
                                            <p:fltVal val="0"/>
                                          </p:val>
                                        </p:tav>
                                        <p:tav tm="100000">
                                          <p:val>
                                            <p:strVal val="#ppt_w"/>
                                          </p:val>
                                        </p:tav>
                                      </p:tavLst>
                                    </p:anim>
                                    <p:anim calcmode="lin" valueType="num">
                                      <p:cBhvr>
                                        <p:cTn id="8" dur="1500" fill="hold"/>
                                        <p:tgtEl>
                                          <p:spTgt spid="7"/>
                                        </p:tgtEl>
                                        <p:attrNameLst>
                                          <p:attrName>ppt_h</p:attrName>
                                        </p:attrNameLst>
                                      </p:cBhvr>
                                      <p:tavLst>
                                        <p:tav tm="0">
                                          <p:val>
                                            <p:fltVal val="0"/>
                                          </p:val>
                                        </p:tav>
                                        <p:tav tm="100000">
                                          <p:val>
                                            <p:strVal val="#ppt_h"/>
                                          </p:val>
                                        </p:tav>
                                      </p:tavLst>
                                    </p:anim>
                                    <p:animEffect transition="in" filter="fade">
                                      <p:cBhvr>
                                        <p:cTn id="9" dur="1500"/>
                                        <p:tgtEl>
                                          <p:spTgt spid="7"/>
                                        </p:tgtEl>
                                      </p:cBhvr>
                                    </p:animEffect>
                                  </p:childTnLst>
                                </p:cTn>
                              </p:par>
                            </p:childTnLst>
                          </p:cTn>
                        </p:par>
                        <p:par>
                          <p:cTn id="10" fill="hold" nodeType="afterGroup">
                            <p:stCondLst>
                              <p:cond delay="2500"/>
                            </p:stCondLst>
                            <p:childTnLst>
                              <p:par>
                                <p:cTn id="11" presetID="21" presetClass="entr" presetSubtype="1"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heel(1)">
                                      <p:cBhvr>
                                        <p:cTn id="1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ZoneTexte 4">
            <a:extLst>
              <a:ext uri="{FF2B5EF4-FFF2-40B4-BE49-F238E27FC236}">
                <a16:creationId xmlns:a16="http://schemas.microsoft.com/office/drawing/2014/main" id="{83E2C520-371A-486D-A159-65DA3E121038}"/>
              </a:ext>
            </a:extLst>
          </p:cNvPr>
          <p:cNvSpPr txBox="1">
            <a:spLocks noChangeArrowheads="1"/>
          </p:cNvSpPr>
          <p:nvPr/>
        </p:nvSpPr>
        <p:spPr bwMode="auto">
          <a:xfrm>
            <a:off x="34925" y="44450"/>
            <a:ext cx="91297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37931725" indent="-37474525">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r>
              <a:rPr lang="fr-FR" altLang="fr-FR" sz="3000" b="1" u="sng">
                <a:solidFill>
                  <a:srgbClr val="C00000"/>
                </a:solidFill>
                <a:latin typeface="Arial Narrow" panose="020B0606020202030204" pitchFamily="34" charset="0"/>
              </a:rPr>
              <a:t>ORGANISATION DES EXAMENS DANS LE CADRE DE LA RÉFORME RÉGLEMENTAIRE</a:t>
            </a:r>
          </a:p>
        </p:txBody>
      </p:sp>
      <p:pic>
        <p:nvPicPr>
          <p:cNvPr id="33795" name="Image 1">
            <a:extLst>
              <a:ext uri="{FF2B5EF4-FFF2-40B4-BE49-F238E27FC236}">
                <a16:creationId xmlns:a16="http://schemas.microsoft.com/office/drawing/2014/main" id="{F4E10EA0-C628-4696-B1D0-9E9868705B8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700" y="1773238"/>
            <a:ext cx="3197225"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9C26CA26-0B16-4792-B4CF-D000ACDBAD00}"/>
              </a:ext>
            </a:extLst>
          </p:cNvPr>
          <p:cNvSpPr>
            <a:spLocks noChangeArrowheads="1"/>
          </p:cNvSpPr>
          <p:nvPr/>
        </p:nvSpPr>
        <p:spPr bwMode="auto">
          <a:xfrm>
            <a:off x="3184525" y="1773238"/>
            <a:ext cx="6083300" cy="600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800100" indent="-34290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r>
              <a:rPr lang="fr-FR" altLang="fr-FR" sz="3200" b="1" dirty="0">
                <a:latin typeface="Czlibri" charset="0"/>
              </a:rPr>
              <a:t>=&gt; </a:t>
            </a:r>
            <a:r>
              <a:rPr lang="fr-FR" altLang="fr-FR" sz="3200" b="1" u="sng" dirty="0">
                <a:latin typeface="Czlibri" charset="0"/>
              </a:rPr>
              <a:t>Organisation sur le territoire</a:t>
            </a:r>
          </a:p>
          <a:p>
            <a:pPr lvl="1">
              <a:buFontTx/>
              <a:buBlip>
                <a:blip r:embed="rId5"/>
              </a:buBlip>
            </a:pPr>
            <a:r>
              <a:rPr lang="fr-FR" altLang="fr-FR" sz="3200" b="1" dirty="0">
                <a:latin typeface="Czlibri" charset="0"/>
              </a:rPr>
              <a:t>Flexibilité dans l’organisation en fonction des territoires</a:t>
            </a:r>
          </a:p>
          <a:p>
            <a:pPr lvl="1">
              <a:buFontTx/>
              <a:buBlip>
                <a:blip r:embed="rId5"/>
              </a:buBlip>
            </a:pPr>
            <a:r>
              <a:rPr lang="fr-FR" altLang="fr-FR" sz="3200" b="1" dirty="0">
                <a:latin typeface="Czlibri" charset="0"/>
              </a:rPr>
              <a:t>2 juges possibles pour examen du 1</a:t>
            </a:r>
            <a:r>
              <a:rPr lang="fr-FR" altLang="fr-FR" sz="3200" b="1" baseline="30000" dirty="0">
                <a:latin typeface="Czlibri" charset="0"/>
              </a:rPr>
              <a:t>er</a:t>
            </a:r>
            <a:r>
              <a:rPr lang="fr-FR" altLang="fr-FR" sz="3200" b="1" dirty="0">
                <a:latin typeface="Czlibri" charset="0"/>
              </a:rPr>
              <a:t> dan et 2</a:t>
            </a:r>
            <a:r>
              <a:rPr lang="fr-FR" altLang="fr-FR" sz="3200" b="1" baseline="30000" dirty="0">
                <a:latin typeface="Czlibri" charset="0"/>
              </a:rPr>
              <a:t>e</a:t>
            </a:r>
            <a:r>
              <a:rPr lang="fr-FR" altLang="fr-FR" sz="3200" b="1" dirty="0">
                <a:latin typeface="Czlibri" charset="0"/>
              </a:rPr>
              <a:t> dan</a:t>
            </a:r>
          </a:p>
          <a:p>
            <a:pPr lvl="1">
              <a:buFontTx/>
              <a:buBlip>
                <a:blip r:embed="rId5"/>
              </a:buBlip>
            </a:pPr>
            <a:r>
              <a:rPr lang="fr-FR" altLang="fr-FR" sz="3200" b="1" dirty="0">
                <a:latin typeface="Czlibri" charset="0"/>
              </a:rPr>
              <a:t>Une </a:t>
            </a:r>
            <a:r>
              <a:rPr lang="fr-FR" altLang="fr-FR" sz="3200" b="1" dirty="0">
                <a:solidFill>
                  <a:srgbClr val="C00000"/>
                </a:solidFill>
                <a:latin typeface="Czlibri" charset="0"/>
              </a:rPr>
              <a:t>intégration possible des « juges grades » </a:t>
            </a:r>
            <a:r>
              <a:rPr lang="fr-FR" altLang="fr-FR" sz="3200" b="1" dirty="0">
                <a:latin typeface="Czlibri" charset="0"/>
              </a:rPr>
              <a:t>=&gt; labellisation des enseignants 3</a:t>
            </a:r>
            <a:r>
              <a:rPr lang="fr-FR" altLang="fr-FR" sz="3200" b="1" baseline="30000" dirty="0">
                <a:latin typeface="Czlibri" charset="0"/>
              </a:rPr>
              <a:t>e</a:t>
            </a:r>
            <a:r>
              <a:rPr lang="fr-FR" altLang="fr-FR" sz="3200" b="1" dirty="0">
                <a:latin typeface="Czlibri" charset="0"/>
              </a:rPr>
              <a:t> dan et +</a:t>
            </a:r>
          </a:p>
        </p:txBody>
      </p:sp>
      <p:pic>
        <p:nvPicPr>
          <p:cNvPr id="8" name="Image 2">
            <a:extLst>
              <a:ext uri="{FF2B5EF4-FFF2-40B4-BE49-F238E27FC236}">
                <a16:creationId xmlns:a16="http://schemas.microsoft.com/office/drawing/2014/main" id="{89863E80-2166-4E53-A1C7-9607AA18B25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459788" y="563563"/>
            <a:ext cx="573087"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999"/>
                                          </p:stCondLst>
                                        </p:cTn>
                                        <p:tgtEl>
                                          <p:spTgt spid="30723"/>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750"/>
                                        <p:tgtEl>
                                          <p:spTgt spid="7"/>
                                        </p:tgtEl>
                                      </p:cBhvr>
                                    </p:animEffect>
                                  </p:childTnLst>
                                </p:cTn>
                              </p:par>
                            </p:childTnLst>
                          </p:cTn>
                        </p:par>
                        <p:par>
                          <p:cTn id="10" fill="hold" nodeType="afterGroup">
                            <p:stCondLst>
                              <p:cond delay="1000"/>
                            </p:stCondLst>
                            <p:childTnLst>
                              <p:par>
                                <p:cTn id="11" presetID="21" presetClass="entr" presetSubtype="1"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heel(1)">
                                      <p:cBhvr>
                                        <p:cTn id="13"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Image 8">
            <a:extLst>
              <a:ext uri="{FF2B5EF4-FFF2-40B4-BE49-F238E27FC236}">
                <a16:creationId xmlns:a16="http://schemas.microsoft.com/office/drawing/2014/main" id="{0B644EE7-9F63-448E-9685-AE41710B720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56588" y="5997575"/>
            <a:ext cx="646112"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itre 1">
            <a:extLst>
              <a:ext uri="{FF2B5EF4-FFF2-40B4-BE49-F238E27FC236}">
                <a16:creationId xmlns:a16="http://schemas.microsoft.com/office/drawing/2014/main" id="{233D0F51-7570-457B-A6D1-6E3F9BFA4F1B}"/>
              </a:ext>
            </a:extLst>
          </p:cNvPr>
          <p:cNvSpPr>
            <a:spLocks noGrp="1"/>
          </p:cNvSpPr>
          <p:nvPr>
            <p:ph type="title"/>
          </p:nvPr>
        </p:nvSpPr>
        <p:spPr>
          <a:xfrm>
            <a:off x="0" y="17463"/>
            <a:ext cx="9144000" cy="1190625"/>
          </a:xfrm>
        </p:spPr>
        <p:txBody>
          <a:bodyPr/>
          <a:lstStyle/>
          <a:p>
            <a:pPr marL="484188" algn="ctr" eaLnBrk="1" hangingPunct="1">
              <a:buClr>
                <a:srgbClr val="548235"/>
              </a:buClr>
              <a:buFont typeface="Georgia" panose="02040502050405020303" pitchFamily="18" charset="0"/>
              <a:buNone/>
            </a:pPr>
            <a:r>
              <a:rPr lang="fr-FR" altLang="fr-FR" sz="3600" b="1">
                <a:solidFill>
                  <a:srgbClr val="C00000"/>
                </a:solidFill>
                <a:latin typeface="Calibri" panose="020F0502020204030204" pitchFamily="34" charset="0"/>
              </a:rPr>
              <a:t>CORPS DES JUGES NATIONAUX </a:t>
            </a:r>
            <a:br>
              <a:rPr lang="fr-FR" altLang="fr-FR" sz="3600" b="1">
                <a:solidFill>
                  <a:srgbClr val="C00000"/>
                </a:solidFill>
                <a:latin typeface="Calibri" panose="020F0502020204030204" pitchFamily="34" charset="0"/>
              </a:rPr>
            </a:br>
            <a:r>
              <a:rPr lang="fr-FR" altLang="fr-FR" sz="3600" b="1">
                <a:solidFill>
                  <a:srgbClr val="C00000"/>
                </a:solidFill>
                <a:latin typeface="Calibri" panose="020F0502020204030204" pitchFamily="34" charset="0"/>
              </a:rPr>
              <a:t>RÉACTUALISATION </a:t>
            </a:r>
            <a:endParaRPr lang="fr-FR" altLang="fr-FR" sz="3600" b="1" i="1">
              <a:solidFill>
                <a:srgbClr val="C00000"/>
              </a:solidFill>
              <a:latin typeface="Calibri" panose="020F0502020204030204" pitchFamily="34" charset="0"/>
            </a:endParaRPr>
          </a:p>
        </p:txBody>
      </p:sp>
      <p:pic>
        <p:nvPicPr>
          <p:cNvPr id="35844" name="Image 9" descr="H:\FFJDA - DOCUMENTS DIVERS\Images - Photos - modèles FEDE\IMAGES - ceintures - logo\IMG_1579-noir2.png">
            <a:extLst>
              <a:ext uri="{FF2B5EF4-FFF2-40B4-BE49-F238E27FC236}">
                <a16:creationId xmlns:a16="http://schemas.microsoft.com/office/drawing/2014/main" id="{AE003DB3-8D9D-4B50-BEAE-17BD0EDDA1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288" y="5997575"/>
            <a:ext cx="865187"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Espace réservé du contenu 2">
            <a:extLst>
              <a:ext uri="{FF2B5EF4-FFF2-40B4-BE49-F238E27FC236}">
                <a16:creationId xmlns:a16="http://schemas.microsoft.com/office/drawing/2014/main" id="{ED05C993-A6B8-4613-B898-482C00462AE3}"/>
              </a:ext>
            </a:extLst>
          </p:cNvPr>
          <p:cNvSpPr txBox="1">
            <a:spLocks/>
          </p:cNvSpPr>
          <p:nvPr/>
        </p:nvSpPr>
        <p:spPr bwMode="auto">
          <a:xfrm>
            <a:off x="0" y="1798638"/>
            <a:ext cx="9144000" cy="352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ＭＳ Ｐゴシック" panose="020B0600070205080204" pitchFamily="34" charset="-128"/>
              </a:defRPr>
            </a:lvl1pPr>
            <a:lvl2pPr marL="37931725" indent="-37474525"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2pPr>
            <a:lvl3pPr marL="1143000" indent="-22860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ＭＳ Ｐゴシック" panose="020B0600070205080204" pitchFamily="34" charset="-128"/>
              </a:defRPr>
            </a:lvl3pPr>
            <a:lvl4pPr marL="16002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ＭＳ Ｐゴシック" panose="020B0600070205080204" pitchFamily="34" charset="-128"/>
              </a:defRPr>
            </a:lvl4pPr>
            <a:lvl5pPr marL="20574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ＭＳ Ｐゴシック" panose="020B0600070205080204" pitchFamily="34" charset="-128"/>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ＭＳ Ｐゴシック" panose="020B0600070205080204" pitchFamily="34" charset="-128"/>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ＭＳ Ｐゴシック" panose="020B0600070205080204" pitchFamily="34" charset="-128"/>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ＭＳ Ｐゴシック" panose="020B0600070205080204" pitchFamily="34" charset="-128"/>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ＭＳ Ｐゴシック" panose="020B0600070205080204" pitchFamily="34" charset="-128"/>
              </a:defRPr>
            </a:lvl9pPr>
          </a:lstStyle>
          <a:p>
            <a:pPr>
              <a:buFont typeface="Arial" panose="020B0604020202020204" pitchFamily="34" charset="0"/>
              <a:buNone/>
            </a:pPr>
            <a:r>
              <a:rPr lang="fr-FR" altLang="fr-FR" sz="1800" dirty="0">
                <a:solidFill>
                  <a:srgbClr val="898989"/>
                </a:solidFill>
              </a:rPr>
              <a:t> </a:t>
            </a:r>
          </a:p>
          <a:p>
            <a:pPr>
              <a:buFont typeface="Symbol" panose="05050102010706020507" pitchFamily="18" charset="2"/>
              <a:buChar char="Þ"/>
            </a:pPr>
            <a:r>
              <a:rPr lang="fr-FR" altLang="fr-FR" sz="3200" b="1" dirty="0">
                <a:solidFill>
                  <a:srgbClr val="C00000"/>
                </a:solidFill>
              </a:rPr>
              <a:t>Objectifs : </a:t>
            </a:r>
          </a:p>
          <a:p>
            <a:pPr>
              <a:buFont typeface="Symbol" panose="05050102010706020507" pitchFamily="18" charset="2"/>
              <a:buChar char="Þ"/>
            </a:pPr>
            <a:endParaRPr lang="fr-FR" altLang="fr-FR" sz="3200" b="1" dirty="0">
              <a:solidFill>
                <a:srgbClr val="C00000"/>
              </a:solidFill>
            </a:endParaRPr>
          </a:p>
          <a:p>
            <a:pPr>
              <a:buFont typeface="Arial" panose="020B0604020202020204" pitchFamily="34" charset="0"/>
              <a:buNone/>
            </a:pPr>
            <a:r>
              <a:rPr lang="fr-FR" altLang="fr-FR" sz="3200" b="1" dirty="0"/>
              <a:t>               - Équité</a:t>
            </a:r>
            <a:r>
              <a:rPr lang="fr-FR" altLang="fr-FR" sz="3200" dirty="0"/>
              <a:t> </a:t>
            </a:r>
            <a:r>
              <a:rPr lang="fr-FR" altLang="fr-FR" sz="3200" b="1" dirty="0"/>
              <a:t>et représentativité </a:t>
            </a:r>
            <a:r>
              <a:rPr lang="fr-FR" altLang="fr-FR" sz="3200" dirty="0"/>
              <a:t>régionale,</a:t>
            </a:r>
          </a:p>
          <a:p>
            <a:pPr>
              <a:buFont typeface="Arial" panose="020B0604020202020204" pitchFamily="34" charset="0"/>
              <a:buNone/>
            </a:pPr>
            <a:r>
              <a:rPr lang="fr-FR" altLang="fr-FR" sz="3200" b="1" dirty="0"/>
              <a:t>               - Permettre à des jeunes formateurs </a:t>
            </a:r>
            <a:r>
              <a:rPr lang="fr-FR" altLang="fr-FR" sz="3200" dirty="0"/>
              <a:t>haut-gradés d’intégrer le corps des juges nationaux</a:t>
            </a:r>
          </a:p>
          <a:p>
            <a:pPr>
              <a:buFont typeface="Arial" panose="020B0604020202020204" pitchFamily="34" charset="0"/>
              <a:buNone/>
            </a:pPr>
            <a:r>
              <a:rPr lang="fr-FR" altLang="fr-FR" sz="3200" dirty="0"/>
              <a:t>	        - </a:t>
            </a:r>
            <a:r>
              <a:rPr lang="fr-FR" altLang="fr-FR" sz="3200" b="1" dirty="0"/>
              <a:t>Réduire le nombre pour une formation et évaluation efficientes</a:t>
            </a:r>
          </a:p>
        </p:txBody>
      </p:sp>
      <p:pic>
        <p:nvPicPr>
          <p:cNvPr id="8" name="Image 2">
            <a:extLst>
              <a:ext uri="{FF2B5EF4-FFF2-40B4-BE49-F238E27FC236}">
                <a16:creationId xmlns:a16="http://schemas.microsoft.com/office/drawing/2014/main" id="{78B014DA-7C85-401B-B801-C89C827636E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388350" y="115888"/>
            <a:ext cx="573088"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2772"/>
                                        </p:tgtEl>
                                        <p:attrNameLst>
                                          <p:attrName>style.visibility</p:attrName>
                                        </p:attrNameLst>
                                      </p:cBhvr>
                                      <p:to>
                                        <p:strVal val="visible"/>
                                      </p:to>
                                    </p:set>
                                    <p:animEffect transition="in" filter="wipe(down)">
                                      <p:cBhvr>
                                        <p:cTn id="7" dur="1000"/>
                                        <p:tgtEl>
                                          <p:spTgt spid="32772"/>
                                        </p:tgtEl>
                                      </p:cBhvr>
                                    </p:animEffect>
                                  </p:childTnLst>
                                </p:cTn>
                              </p:par>
                            </p:childTnLst>
                          </p:cTn>
                        </p:par>
                        <p:par>
                          <p:cTn id="8" fill="hold" nodeType="afterGroup">
                            <p:stCondLst>
                              <p:cond delay="10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35845"/>
                                        </p:tgtEl>
                                        <p:attrNameLst>
                                          <p:attrName>style.visibility</p:attrName>
                                        </p:attrNameLst>
                                      </p:cBhvr>
                                      <p:to>
                                        <p:strVal val="visible"/>
                                      </p:to>
                                    </p:set>
                                    <p:animEffect transition="in" filter="fade">
                                      <p:cBhvr>
                                        <p:cTn id="15" dur="1500"/>
                                        <p:tgtEl>
                                          <p:spTgt spid="35845"/>
                                        </p:tgtEl>
                                      </p:cBhvr>
                                    </p:animEffect>
                                    <p:anim calcmode="lin" valueType="num">
                                      <p:cBhvr>
                                        <p:cTn id="16" dur="1500" fill="hold"/>
                                        <p:tgtEl>
                                          <p:spTgt spid="35845"/>
                                        </p:tgtEl>
                                        <p:attrNameLst>
                                          <p:attrName>ppt_x</p:attrName>
                                        </p:attrNameLst>
                                      </p:cBhvr>
                                      <p:tavLst>
                                        <p:tav tm="0">
                                          <p:val>
                                            <p:strVal val="#ppt_x"/>
                                          </p:val>
                                        </p:tav>
                                        <p:tav tm="100000">
                                          <p:val>
                                            <p:strVal val="#ppt_x"/>
                                          </p:val>
                                        </p:tav>
                                      </p:tavLst>
                                    </p:anim>
                                    <p:anim calcmode="lin" valueType="num">
                                      <p:cBhvr>
                                        <p:cTn id="17" dur="1500" fill="hold"/>
                                        <p:tgtEl>
                                          <p:spTgt spid="358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p:bldP spid="358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Image 3">
            <a:extLst>
              <a:ext uri="{FF2B5EF4-FFF2-40B4-BE49-F238E27FC236}">
                <a16:creationId xmlns:a16="http://schemas.microsoft.com/office/drawing/2014/main" id="{BC99E74C-818F-4EA4-ACD8-4B6F77A37A2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a:extLst>
              <a:ext uri="{FF2B5EF4-FFF2-40B4-BE49-F238E27FC236}">
                <a16:creationId xmlns:a16="http://schemas.microsoft.com/office/drawing/2014/main" id="{BE4E3B0C-CE0D-4053-B535-1EEF84EC83CD}"/>
              </a:ext>
            </a:extLst>
          </p:cNvPr>
          <p:cNvSpPr txBox="1"/>
          <p:nvPr/>
        </p:nvSpPr>
        <p:spPr>
          <a:xfrm>
            <a:off x="0" y="5373216"/>
            <a:ext cx="9144000" cy="707886"/>
          </a:xfrm>
          <a:prstGeom prst="rect">
            <a:avLst/>
          </a:prstGeom>
          <a:noFill/>
        </p:spPr>
        <p:txBody>
          <a:bodyPr wrap="square" rtlCol="0">
            <a:spAutoFit/>
          </a:bodyPr>
          <a:lstStyle/>
          <a:p>
            <a:pPr algn="ctr"/>
            <a:r>
              <a:rPr lang="fr-FR" sz="4000" b="1" i="1" u="sng" dirty="0">
                <a:solidFill>
                  <a:schemeClr val="bg1"/>
                </a:solidFill>
              </a:rPr>
              <a:t>MERCI DE VOTRE ATTENTION</a:t>
            </a:r>
          </a:p>
        </p:txBody>
      </p:sp>
      <p:pic>
        <p:nvPicPr>
          <p:cNvPr id="4" name="Image 2">
            <a:extLst>
              <a:ext uri="{FF2B5EF4-FFF2-40B4-BE49-F238E27FC236}">
                <a16:creationId xmlns:a16="http://schemas.microsoft.com/office/drawing/2014/main" id="{758A39C9-2BAA-471A-BA1B-A72F1CEDBE5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9898" y="930622"/>
            <a:ext cx="2539548" cy="397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6"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in)">
                                      <p:cBhvr>
                                        <p:cTn id="13"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3065</TotalTime>
  <Words>1132</Words>
  <Application>Microsoft Office PowerPoint</Application>
  <PresentationFormat>Affichage à l'écran (4:3)</PresentationFormat>
  <Paragraphs>136</Paragraphs>
  <Slides>13</Slides>
  <Notes>13</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13</vt:i4>
      </vt:variant>
    </vt:vector>
  </HeadingPairs>
  <TitlesOfParts>
    <vt:vector size="24" baseType="lpstr">
      <vt:lpstr>MS PGothic</vt:lpstr>
      <vt:lpstr>Arial</vt:lpstr>
      <vt:lpstr>Arial Narrow</vt:lpstr>
      <vt:lpstr>Arial Unicode MS</vt:lpstr>
      <vt:lpstr>Calibri</vt:lpstr>
      <vt:lpstr>Calibri Light</vt:lpstr>
      <vt:lpstr>Czlibri</vt:lpstr>
      <vt:lpstr>Georgia</vt:lpstr>
      <vt:lpstr>Symbol</vt:lpstr>
      <vt:lpstr>Trebuchet MS</vt:lpstr>
      <vt:lpstr>Thème Office</vt:lpstr>
      <vt:lpstr>Présentation PowerPoint</vt:lpstr>
      <vt:lpstr>Présentation PowerPoint</vt:lpstr>
      <vt:lpstr>Organigramme : CSDGE  FONCTIONNEMENT ENTRE LES DIFFÉRENTES ENTITÉS   LIENS ET SUBORDINATIONS</vt:lpstr>
      <vt:lpstr>Organigramme CSDGE</vt:lpstr>
      <vt:lpstr>Présentation PowerPoint</vt:lpstr>
      <vt:lpstr>Présentation PowerPoint</vt:lpstr>
      <vt:lpstr>HAUT GRADE 5e DAN</vt:lpstr>
      <vt:lpstr>HAUT GRADE 6e DAN</vt:lpstr>
      <vt:lpstr>HAUT GRADE 7e DAN</vt:lpstr>
      <vt:lpstr>Présentation PowerPoint</vt:lpstr>
      <vt:lpstr>Présentation PowerPoint</vt:lpstr>
      <vt:lpstr>CORPS DES JUGES NATIONAUX  RÉACTUALISATION </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CSDGE de la FFJDA</dc:title>
  <dc:creator>Anne Christelle Dupuydupin</dc:creator>
  <cp:lastModifiedBy>Jessilia LEBRETON</cp:lastModifiedBy>
  <cp:revision>400</cp:revision>
  <cp:lastPrinted>2018-08-29T13:10:25Z</cp:lastPrinted>
  <dcterms:created xsi:type="dcterms:W3CDTF">2018-06-13T12:33:00Z</dcterms:created>
  <dcterms:modified xsi:type="dcterms:W3CDTF">2018-08-29T13:10:26Z</dcterms:modified>
</cp:coreProperties>
</file>